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  <p:sldMasterId id="2147484285" r:id="rId2"/>
    <p:sldMasterId id="2147484273" r:id="rId3"/>
    <p:sldMasterId id="2147484249" r:id="rId4"/>
    <p:sldMasterId id="2147484261" r:id="rId5"/>
    <p:sldMasterId id="2147484212" r:id="rId6"/>
    <p:sldMasterId id="2147484224" r:id="rId7"/>
    <p:sldMasterId id="2147484237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9" r:id="rId10"/>
    <p:sldId id="257" r:id="rId11"/>
    <p:sldId id="258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E5B"/>
    <a:srgbClr val="023B98"/>
    <a:srgbClr val="F974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31BD8-4216-4552-B838-FACBAEAAFAA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D9A7BF34-9DE7-48E8-A4C5-F71C161849EC}">
      <dgm:prSet phldrT="[Szöveg]" custT="1"/>
      <dgm:spPr>
        <a:solidFill>
          <a:srgbClr val="C00000"/>
        </a:solidFill>
      </dgm:spPr>
      <dgm:t>
        <a:bodyPr/>
        <a:lstStyle/>
        <a:p>
          <a:r>
            <a:rPr lang="hu-HU" sz="1600" b="1" dirty="0" smtClean="0"/>
            <a:t>Gazdaságinformatikai Kompetencia Központ létrehozása</a:t>
          </a:r>
          <a:endParaRPr lang="hu-HU" sz="1600" b="1" dirty="0"/>
        </a:p>
      </dgm:t>
    </dgm:pt>
    <dgm:pt modelId="{0338811E-3030-44AD-96DD-2F74EED0762D}" type="parTrans" cxnId="{E15C8781-A1A7-4402-BF6D-D1CEF61B4A11}">
      <dgm:prSet/>
      <dgm:spPr/>
      <dgm:t>
        <a:bodyPr/>
        <a:lstStyle/>
        <a:p>
          <a:endParaRPr lang="hu-HU"/>
        </a:p>
      </dgm:t>
    </dgm:pt>
    <dgm:pt modelId="{4E649A20-EF6E-459E-BC7A-58B3766AA44B}" type="sibTrans" cxnId="{E15C8781-A1A7-4402-BF6D-D1CEF61B4A11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hu-HU"/>
        </a:p>
      </dgm:t>
    </dgm:pt>
    <dgm:pt modelId="{632F034C-BCDC-4C0B-9184-91E7E63B51AB}">
      <dgm:prSet phldrT="[Szöveg]" custT="1"/>
      <dgm:spPr>
        <a:solidFill>
          <a:srgbClr val="228E5B"/>
        </a:solidFill>
      </dgm:spPr>
      <dgm:t>
        <a:bodyPr/>
        <a:lstStyle/>
        <a:p>
          <a:r>
            <a:rPr lang="hu-HU" sz="1600" b="1" dirty="0" smtClean="0"/>
            <a:t>SAP üzemeltetési feladatok átvétele</a:t>
          </a:r>
          <a:endParaRPr lang="hu-HU" sz="1600" b="1" dirty="0"/>
        </a:p>
      </dgm:t>
    </dgm:pt>
    <dgm:pt modelId="{18ED20C7-6EB6-4028-9593-BAC90D1F2495}" type="parTrans" cxnId="{521EAD0B-BE84-4C04-AFA1-7F2DCC5518E1}">
      <dgm:prSet/>
      <dgm:spPr/>
      <dgm:t>
        <a:bodyPr/>
        <a:lstStyle/>
        <a:p>
          <a:endParaRPr lang="hu-HU"/>
        </a:p>
      </dgm:t>
    </dgm:pt>
    <dgm:pt modelId="{3AA59094-BC0E-4472-A727-DB7806989836}" type="sibTrans" cxnId="{521EAD0B-BE84-4C04-AFA1-7F2DCC5518E1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hu-HU"/>
        </a:p>
      </dgm:t>
    </dgm:pt>
    <dgm:pt modelId="{2B3323CE-43D8-48F4-B9AE-37C8EA5F7607}">
      <dgm:prSet phldrT="[Szöveg]" custT="1"/>
      <dgm:spPr>
        <a:solidFill>
          <a:srgbClr val="023B98"/>
        </a:solidFill>
      </dgm:spPr>
      <dgm:t>
        <a:bodyPr/>
        <a:lstStyle/>
        <a:p>
          <a:r>
            <a:rPr lang="hu-HU" sz="2000" b="1" dirty="0" smtClean="0">
              <a:latin typeface="+mj-lt"/>
            </a:rPr>
            <a:t>Olcsóbb SAP üzemeltetés</a:t>
          </a:r>
          <a:endParaRPr lang="hu-HU" sz="2000" b="1" dirty="0">
            <a:latin typeface="+mj-lt"/>
          </a:endParaRPr>
        </a:p>
      </dgm:t>
    </dgm:pt>
    <dgm:pt modelId="{5EA366B4-3187-4D76-B885-43956E3B2753}" type="parTrans" cxnId="{707F0E84-43DC-4D2B-9E87-2AB0C6CAD7CD}">
      <dgm:prSet/>
      <dgm:spPr/>
      <dgm:t>
        <a:bodyPr/>
        <a:lstStyle/>
        <a:p>
          <a:endParaRPr lang="hu-HU"/>
        </a:p>
      </dgm:t>
    </dgm:pt>
    <dgm:pt modelId="{238EE0F7-BDF7-4088-AAFD-8F8FF630668F}" type="sibTrans" cxnId="{707F0E84-43DC-4D2B-9E87-2AB0C6CAD7CD}">
      <dgm:prSet/>
      <dgm:spPr/>
      <dgm:t>
        <a:bodyPr/>
        <a:lstStyle/>
        <a:p>
          <a:endParaRPr lang="hu-HU"/>
        </a:p>
      </dgm:t>
    </dgm:pt>
    <dgm:pt modelId="{D181C989-48EC-41BF-B59B-DF684857CBE4}" type="pres">
      <dgm:prSet presAssocID="{4AF31BD8-4216-4552-B838-FACBAEAAFAA1}" presName="Name0" presStyleCnt="0">
        <dgm:presLayoutVars>
          <dgm:dir/>
          <dgm:resizeHandles val="exact"/>
        </dgm:presLayoutVars>
      </dgm:prSet>
      <dgm:spPr/>
    </dgm:pt>
    <dgm:pt modelId="{080564A4-5068-4C1D-A43F-3865294AB1B7}" type="pres">
      <dgm:prSet presAssocID="{4AF31BD8-4216-4552-B838-FACBAEAAFAA1}" presName="vNodes" presStyleCnt="0"/>
      <dgm:spPr/>
    </dgm:pt>
    <dgm:pt modelId="{8111A6EA-FEFE-4C64-A9C7-3A7F4A501CA6}" type="pres">
      <dgm:prSet presAssocID="{D9A7BF34-9DE7-48E8-A4C5-F71C161849EC}" presName="node" presStyleLbl="node1" presStyleIdx="0" presStyleCnt="3" custScaleX="176517" custScaleY="916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CA7DA6-5EF5-4229-8561-52CD3A7B687C}" type="pres">
      <dgm:prSet presAssocID="{4E649A20-EF6E-459E-BC7A-58B3766AA44B}" presName="spacerT" presStyleCnt="0"/>
      <dgm:spPr/>
    </dgm:pt>
    <dgm:pt modelId="{84919431-94F9-470C-8B11-C334463EBD98}" type="pres">
      <dgm:prSet presAssocID="{4E649A20-EF6E-459E-BC7A-58B3766AA44B}" presName="sibTrans" presStyleLbl="sibTrans2D1" presStyleIdx="0" presStyleCnt="2"/>
      <dgm:spPr/>
      <dgm:t>
        <a:bodyPr/>
        <a:lstStyle/>
        <a:p>
          <a:endParaRPr lang="hu-HU"/>
        </a:p>
      </dgm:t>
    </dgm:pt>
    <dgm:pt modelId="{E6C8A1BB-FFB0-4BA7-BBEC-C601A3ACE1E6}" type="pres">
      <dgm:prSet presAssocID="{4E649A20-EF6E-459E-BC7A-58B3766AA44B}" presName="spacerB" presStyleCnt="0"/>
      <dgm:spPr/>
    </dgm:pt>
    <dgm:pt modelId="{1B7E913E-1949-4360-8BF0-BD9C28B89CCC}" type="pres">
      <dgm:prSet presAssocID="{632F034C-BCDC-4C0B-9184-91E7E63B51AB}" presName="node" presStyleLbl="node1" presStyleIdx="1" presStyleCnt="3" custScaleX="176517" custScaleY="8582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33F495-6FA4-47C3-8551-D0BE1C10420E}" type="pres">
      <dgm:prSet presAssocID="{4AF31BD8-4216-4552-B838-FACBAEAAFAA1}" presName="sibTransLast" presStyleLbl="sibTrans2D1" presStyleIdx="1" presStyleCnt="2"/>
      <dgm:spPr/>
      <dgm:t>
        <a:bodyPr/>
        <a:lstStyle/>
        <a:p>
          <a:endParaRPr lang="hu-HU"/>
        </a:p>
      </dgm:t>
    </dgm:pt>
    <dgm:pt modelId="{9519B051-23F8-4980-A2CB-B2765CE14A9F}" type="pres">
      <dgm:prSet presAssocID="{4AF31BD8-4216-4552-B838-FACBAEAAFAA1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27F307AF-A4F5-4F37-9A58-04F74456E5B2}" type="pres">
      <dgm:prSet presAssocID="{4AF31BD8-4216-4552-B838-FACBAEAAFAA1}" presName="lastNode" presStyleLbl="node1" presStyleIdx="2" presStyleCnt="3" custScaleX="84383" custScaleY="6928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CD66510-085B-4B61-8FDA-E5BBBBD1A323}" type="presOf" srcId="{D9A7BF34-9DE7-48E8-A4C5-F71C161849EC}" destId="{8111A6EA-FEFE-4C64-A9C7-3A7F4A501CA6}" srcOrd="0" destOrd="0" presId="urn:microsoft.com/office/officeart/2005/8/layout/equation2"/>
    <dgm:cxn modelId="{BCA5704B-C8C8-4148-BFE6-C208EC18C126}" type="presOf" srcId="{632F034C-BCDC-4C0B-9184-91E7E63B51AB}" destId="{1B7E913E-1949-4360-8BF0-BD9C28B89CCC}" srcOrd="0" destOrd="0" presId="urn:microsoft.com/office/officeart/2005/8/layout/equation2"/>
    <dgm:cxn modelId="{F1D63639-ED24-4B09-AB2F-71EF0A0D0ABD}" type="presOf" srcId="{3AA59094-BC0E-4472-A727-DB7806989836}" destId="{C933F495-6FA4-47C3-8551-D0BE1C10420E}" srcOrd="0" destOrd="0" presId="urn:microsoft.com/office/officeart/2005/8/layout/equation2"/>
    <dgm:cxn modelId="{595E32FE-0AC6-4241-9CA6-30CED12E8065}" type="presOf" srcId="{3AA59094-BC0E-4472-A727-DB7806989836}" destId="{9519B051-23F8-4980-A2CB-B2765CE14A9F}" srcOrd="1" destOrd="0" presId="urn:microsoft.com/office/officeart/2005/8/layout/equation2"/>
    <dgm:cxn modelId="{E15C8781-A1A7-4402-BF6D-D1CEF61B4A11}" srcId="{4AF31BD8-4216-4552-B838-FACBAEAAFAA1}" destId="{D9A7BF34-9DE7-48E8-A4C5-F71C161849EC}" srcOrd="0" destOrd="0" parTransId="{0338811E-3030-44AD-96DD-2F74EED0762D}" sibTransId="{4E649A20-EF6E-459E-BC7A-58B3766AA44B}"/>
    <dgm:cxn modelId="{BA5A1ECC-9F43-4F96-A22C-F132066DB7A7}" type="presOf" srcId="{4AF31BD8-4216-4552-B838-FACBAEAAFAA1}" destId="{D181C989-48EC-41BF-B59B-DF684857CBE4}" srcOrd="0" destOrd="0" presId="urn:microsoft.com/office/officeart/2005/8/layout/equation2"/>
    <dgm:cxn modelId="{E4CB806B-3B9E-4499-895F-8B5F2529C1AD}" type="presOf" srcId="{2B3323CE-43D8-48F4-B9AE-37C8EA5F7607}" destId="{27F307AF-A4F5-4F37-9A58-04F74456E5B2}" srcOrd="0" destOrd="0" presId="urn:microsoft.com/office/officeart/2005/8/layout/equation2"/>
    <dgm:cxn modelId="{707F0E84-43DC-4D2B-9E87-2AB0C6CAD7CD}" srcId="{4AF31BD8-4216-4552-B838-FACBAEAAFAA1}" destId="{2B3323CE-43D8-48F4-B9AE-37C8EA5F7607}" srcOrd="2" destOrd="0" parTransId="{5EA366B4-3187-4D76-B885-43956E3B2753}" sibTransId="{238EE0F7-BDF7-4088-AAFD-8F8FF630668F}"/>
    <dgm:cxn modelId="{70654F97-B035-49DA-93A2-DA7234336C47}" type="presOf" srcId="{4E649A20-EF6E-459E-BC7A-58B3766AA44B}" destId="{84919431-94F9-470C-8B11-C334463EBD98}" srcOrd="0" destOrd="0" presId="urn:microsoft.com/office/officeart/2005/8/layout/equation2"/>
    <dgm:cxn modelId="{521EAD0B-BE84-4C04-AFA1-7F2DCC5518E1}" srcId="{4AF31BD8-4216-4552-B838-FACBAEAAFAA1}" destId="{632F034C-BCDC-4C0B-9184-91E7E63B51AB}" srcOrd="1" destOrd="0" parTransId="{18ED20C7-6EB6-4028-9593-BAC90D1F2495}" sibTransId="{3AA59094-BC0E-4472-A727-DB7806989836}"/>
    <dgm:cxn modelId="{7794B7FC-4FDE-4B4E-BE1B-D439B8E0EA54}" type="presParOf" srcId="{D181C989-48EC-41BF-B59B-DF684857CBE4}" destId="{080564A4-5068-4C1D-A43F-3865294AB1B7}" srcOrd="0" destOrd="0" presId="urn:microsoft.com/office/officeart/2005/8/layout/equation2"/>
    <dgm:cxn modelId="{5867B6B2-CD04-4585-9C00-806244C4A66E}" type="presParOf" srcId="{080564A4-5068-4C1D-A43F-3865294AB1B7}" destId="{8111A6EA-FEFE-4C64-A9C7-3A7F4A501CA6}" srcOrd="0" destOrd="0" presId="urn:microsoft.com/office/officeart/2005/8/layout/equation2"/>
    <dgm:cxn modelId="{A16AE483-3DB6-461F-BCE3-6DAFE94D227B}" type="presParOf" srcId="{080564A4-5068-4C1D-A43F-3865294AB1B7}" destId="{7ECA7DA6-5EF5-4229-8561-52CD3A7B687C}" srcOrd="1" destOrd="0" presId="urn:microsoft.com/office/officeart/2005/8/layout/equation2"/>
    <dgm:cxn modelId="{855ECD94-F60C-4ACA-BE0D-0703EFA74DB6}" type="presParOf" srcId="{080564A4-5068-4C1D-A43F-3865294AB1B7}" destId="{84919431-94F9-470C-8B11-C334463EBD98}" srcOrd="2" destOrd="0" presId="urn:microsoft.com/office/officeart/2005/8/layout/equation2"/>
    <dgm:cxn modelId="{2170058B-D172-4598-B902-EAB7D50063C1}" type="presParOf" srcId="{080564A4-5068-4C1D-A43F-3865294AB1B7}" destId="{E6C8A1BB-FFB0-4BA7-BBEC-C601A3ACE1E6}" srcOrd="3" destOrd="0" presId="urn:microsoft.com/office/officeart/2005/8/layout/equation2"/>
    <dgm:cxn modelId="{89B5443B-4EAF-46C2-A865-0894C6CE8C2F}" type="presParOf" srcId="{080564A4-5068-4C1D-A43F-3865294AB1B7}" destId="{1B7E913E-1949-4360-8BF0-BD9C28B89CCC}" srcOrd="4" destOrd="0" presId="urn:microsoft.com/office/officeart/2005/8/layout/equation2"/>
    <dgm:cxn modelId="{2920088C-F232-4DAA-AFDD-1D6195A73690}" type="presParOf" srcId="{D181C989-48EC-41BF-B59B-DF684857CBE4}" destId="{C933F495-6FA4-47C3-8551-D0BE1C10420E}" srcOrd="1" destOrd="0" presId="urn:microsoft.com/office/officeart/2005/8/layout/equation2"/>
    <dgm:cxn modelId="{7BB2A645-3729-45A9-BA4A-A2A0EB40ABF2}" type="presParOf" srcId="{C933F495-6FA4-47C3-8551-D0BE1C10420E}" destId="{9519B051-23F8-4980-A2CB-B2765CE14A9F}" srcOrd="0" destOrd="0" presId="urn:microsoft.com/office/officeart/2005/8/layout/equation2"/>
    <dgm:cxn modelId="{83053240-B2F3-4A29-BAD9-412F94D1954D}" type="presParOf" srcId="{D181C989-48EC-41BF-B59B-DF684857CBE4}" destId="{27F307AF-A4F5-4F37-9A58-04F74456E5B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8D168-1BB9-4CAC-A8E7-585C8D320FE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9214434-D166-4CDB-98B2-509309331314}">
      <dgm:prSet phldrT="[Szöveg]" custT="1"/>
      <dgm:spPr/>
      <dgm:t>
        <a:bodyPr/>
        <a:lstStyle/>
        <a:p>
          <a:r>
            <a:rPr lang="hu-HU" sz="2000" u="sng" dirty="0" smtClean="0"/>
            <a:t>Működési folyamatok felülvizsgálata, újraszabályozása</a:t>
          </a:r>
          <a:endParaRPr lang="hu-HU" sz="2000" u="sng" dirty="0"/>
        </a:p>
      </dgm:t>
    </dgm:pt>
    <dgm:pt modelId="{C99502C0-6DE4-45CF-BD7B-95A08785CB33}" type="parTrans" cxnId="{BE8483C8-3A80-451A-95D7-1C92D7D87958}">
      <dgm:prSet/>
      <dgm:spPr/>
      <dgm:t>
        <a:bodyPr/>
        <a:lstStyle/>
        <a:p>
          <a:endParaRPr lang="hu-HU"/>
        </a:p>
      </dgm:t>
    </dgm:pt>
    <dgm:pt modelId="{60087761-6550-4558-AA94-C1C7C0823F2A}" type="sibTrans" cxnId="{BE8483C8-3A80-451A-95D7-1C92D7D87958}">
      <dgm:prSet/>
      <dgm:spPr/>
      <dgm:t>
        <a:bodyPr/>
        <a:lstStyle/>
        <a:p>
          <a:endParaRPr lang="hu-HU"/>
        </a:p>
      </dgm:t>
    </dgm:pt>
    <dgm:pt modelId="{0C79542C-1AAE-45D9-9B09-69C332576D98}">
      <dgm:prSet phldrT="[Szöveg]" custT="1"/>
      <dgm:spPr/>
      <dgm:t>
        <a:bodyPr/>
        <a:lstStyle/>
        <a:p>
          <a:r>
            <a:rPr lang="hu-HU" sz="2000" dirty="0" smtClean="0"/>
            <a:t>S</a:t>
          </a:r>
          <a:r>
            <a:rPr lang="hu-HU" sz="2000" u="sng" dirty="0" smtClean="0"/>
            <a:t>AP üzemeltetők képzése</a:t>
          </a:r>
          <a:endParaRPr lang="hu-HU" sz="2000" u="sng" dirty="0"/>
        </a:p>
      </dgm:t>
    </dgm:pt>
    <dgm:pt modelId="{B8385BC5-35C9-455E-B230-FBD94E3DB8BD}" type="parTrans" cxnId="{2EFE6509-F071-4410-BF10-6B37D85FD3E9}">
      <dgm:prSet/>
      <dgm:spPr/>
      <dgm:t>
        <a:bodyPr/>
        <a:lstStyle/>
        <a:p>
          <a:endParaRPr lang="hu-HU"/>
        </a:p>
      </dgm:t>
    </dgm:pt>
    <dgm:pt modelId="{0112F5E8-F8D8-4313-BC6D-A4161E5C8B28}" type="sibTrans" cxnId="{2EFE6509-F071-4410-BF10-6B37D85FD3E9}">
      <dgm:prSet/>
      <dgm:spPr/>
      <dgm:t>
        <a:bodyPr/>
        <a:lstStyle/>
        <a:p>
          <a:endParaRPr lang="hu-HU"/>
        </a:p>
      </dgm:t>
    </dgm:pt>
    <dgm:pt modelId="{263F0DF8-0733-43C2-9B5E-05565B4ABE3F}">
      <dgm:prSet phldrT="[Szöveg]" custT="1"/>
      <dgm:spPr/>
      <dgm:t>
        <a:bodyPr/>
        <a:lstStyle/>
        <a:p>
          <a:r>
            <a:rPr lang="hu-HU" sz="2000" u="sng" dirty="0" smtClean="0"/>
            <a:t>Saját fejlesztésű szatellit IT rendszerek létrehozása, továbbfejlesztése</a:t>
          </a:r>
          <a:endParaRPr lang="hu-HU" sz="2000" u="sng" dirty="0"/>
        </a:p>
      </dgm:t>
    </dgm:pt>
    <dgm:pt modelId="{3F758588-C2F7-4070-B40F-3459DF2A2EBA}" type="parTrans" cxnId="{210F070A-FBF4-4F9E-9C21-CB63BB2BE3F8}">
      <dgm:prSet/>
      <dgm:spPr/>
      <dgm:t>
        <a:bodyPr/>
        <a:lstStyle/>
        <a:p>
          <a:endParaRPr lang="hu-HU"/>
        </a:p>
      </dgm:t>
    </dgm:pt>
    <dgm:pt modelId="{8EB19980-2E22-422D-8009-C1389D4CB48F}" type="sibTrans" cxnId="{210F070A-FBF4-4F9E-9C21-CB63BB2BE3F8}">
      <dgm:prSet/>
      <dgm:spPr/>
      <dgm:t>
        <a:bodyPr/>
        <a:lstStyle/>
        <a:p>
          <a:endParaRPr lang="hu-HU"/>
        </a:p>
      </dgm:t>
    </dgm:pt>
    <dgm:pt modelId="{3375FA24-31D9-4908-8A70-333D9AB1A303}">
      <dgm:prSet phldrT="[Szöveg]" custT="1"/>
      <dgm:spPr/>
      <dgm:t>
        <a:bodyPr/>
        <a:lstStyle/>
        <a:p>
          <a:r>
            <a:rPr lang="hu-HU" sz="2000" u="sng" dirty="0" smtClean="0"/>
            <a:t>Új IT alkalmazások bevezetése</a:t>
          </a:r>
        </a:p>
        <a:p>
          <a:endParaRPr lang="hu-HU" sz="2000" u="sng" dirty="0"/>
        </a:p>
      </dgm:t>
    </dgm:pt>
    <dgm:pt modelId="{60F58B58-841E-45CA-8BE1-69A053E9BE25}" type="parTrans" cxnId="{AD135F80-9400-4C37-B88A-97BB582280EB}">
      <dgm:prSet/>
      <dgm:spPr/>
      <dgm:t>
        <a:bodyPr/>
        <a:lstStyle/>
        <a:p>
          <a:endParaRPr lang="hu-HU"/>
        </a:p>
      </dgm:t>
    </dgm:pt>
    <dgm:pt modelId="{F5B60B18-1902-49A1-8CD7-2E778645ABB8}" type="sibTrans" cxnId="{AD135F80-9400-4C37-B88A-97BB582280EB}">
      <dgm:prSet/>
      <dgm:spPr/>
      <dgm:t>
        <a:bodyPr/>
        <a:lstStyle/>
        <a:p>
          <a:endParaRPr lang="hu-HU"/>
        </a:p>
      </dgm:t>
    </dgm:pt>
    <dgm:pt modelId="{5BD094DB-E281-4F58-8A5F-429E1DA44697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023B98"/>
              </a:solidFill>
            </a:rPr>
            <a:t>Hatékonyabb intézményi működés</a:t>
          </a:r>
          <a:endParaRPr lang="hu-HU" sz="2400" b="1" dirty="0">
            <a:solidFill>
              <a:srgbClr val="023B98"/>
            </a:solidFill>
          </a:endParaRPr>
        </a:p>
      </dgm:t>
    </dgm:pt>
    <dgm:pt modelId="{1B68DF50-9152-4B14-AFB9-BA97D8764A12}" type="parTrans" cxnId="{5BE3699C-697B-4A09-9B41-87B51B18F95E}">
      <dgm:prSet/>
      <dgm:spPr/>
      <dgm:t>
        <a:bodyPr/>
        <a:lstStyle/>
        <a:p>
          <a:endParaRPr lang="hu-HU"/>
        </a:p>
      </dgm:t>
    </dgm:pt>
    <dgm:pt modelId="{37C06D46-A9CA-4B65-9B37-B626FB4AEE02}" type="sibTrans" cxnId="{5BE3699C-697B-4A09-9B41-87B51B18F95E}">
      <dgm:prSet/>
      <dgm:spPr/>
      <dgm:t>
        <a:bodyPr/>
        <a:lstStyle/>
        <a:p>
          <a:endParaRPr lang="hu-HU"/>
        </a:p>
      </dgm:t>
    </dgm:pt>
    <dgm:pt modelId="{B7923845-BDAA-4DC6-A3A3-9137FE692AA2}" type="pres">
      <dgm:prSet presAssocID="{3C58D168-1BB9-4CAC-A8E7-585C8D320FE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hu-HU"/>
        </a:p>
      </dgm:t>
    </dgm:pt>
    <dgm:pt modelId="{5823B6A5-985C-4126-9E34-14F3B5745028}" type="pres">
      <dgm:prSet presAssocID="{3C58D168-1BB9-4CAC-A8E7-585C8D320FEC}" presName="arrowNode" presStyleLbl="node1" presStyleIdx="0" presStyleCnt="1"/>
      <dgm:spPr>
        <a:solidFill>
          <a:srgbClr val="C00000"/>
        </a:solidFill>
      </dgm:spPr>
    </dgm:pt>
    <dgm:pt modelId="{F243DDEF-2EA9-48DF-8CD4-CA36E802B5DE}" type="pres">
      <dgm:prSet presAssocID="{B9214434-D166-4CDB-98B2-509309331314}" presName="txNode1" presStyleLbl="revTx" presStyleIdx="0" presStyleCnt="5" custScaleX="2747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6316A0-D5EA-408F-9BE1-D115136C0A7D}" type="pres">
      <dgm:prSet presAssocID="{0C79542C-1AAE-45D9-9B09-69C332576D98}" presName="txNode2" presStyleLbl="revTx" presStyleIdx="1" presStyleCnt="5" custScaleX="124703" custLinFactNeighborX="1197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287B9E-E8FD-4EC5-80B0-BA39F3F73AD0}" type="pres">
      <dgm:prSet presAssocID="{0112F5E8-F8D8-4313-BC6D-A4161E5C8B28}" presName="dotNode2" presStyleCnt="0"/>
      <dgm:spPr/>
    </dgm:pt>
    <dgm:pt modelId="{029300E8-B7B2-485B-9DCE-D9953FC16137}" type="pres">
      <dgm:prSet presAssocID="{0112F5E8-F8D8-4313-BC6D-A4161E5C8B28}" presName="dotRepeatNode" presStyleLbl="fgShp" presStyleIdx="0" presStyleCnt="3"/>
      <dgm:spPr/>
      <dgm:t>
        <a:bodyPr/>
        <a:lstStyle/>
        <a:p>
          <a:endParaRPr lang="hu-HU"/>
        </a:p>
      </dgm:t>
    </dgm:pt>
    <dgm:pt modelId="{643D4DAB-0E89-475D-86B2-14C2149A7F80}" type="pres">
      <dgm:prSet presAssocID="{263F0DF8-0733-43C2-9B5E-05565B4ABE3F}" presName="txNode3" presStyleLbl="revTx" presStyleIdx="2" presStyleCnt="5" custScaleX="178590" custScaleY="253292" custLinFactNeighborX="-50153" custLinFactNeighborY="291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D6D2DB-E0E6-42F7-AFB1-29ACF695F976}" type="pres">
      <dgm:prSet presAssocID="{8EB19980-2E22-422D-8009-C1389D4CB48F}" presName="dotNode3" presStyleCnt="0"/>
      <dgm:spPr/>
    </dgm:pt>
    <dgm:pt modelId="{C9B5965F-D787-4A05-A506-FE89D84259A2}" type="pres">
      <dgm:prSet presAssocID="{8EB19980-2E22-422D-8009-C1389D4CB48F}" presName="dotRepeatNode" presStyleLbl="fgShp" presStyleIdx="1" presStyleCnt="3"/>
      <dgm:spPr/>
      <dgm:t>
        <a:bodyPr/>
        <a:lstStyle/>
        <a:p>
          <a:endParaRPr lang="hu-HU"/>
        </a:p>
      </dgm:t>
    </dgm:pt>
    <dgm:pt modelId="{635EC7A9-DACF-428D-900F-7C33D07E3FEF}" type="pres">
      <dgm:prSet presAssocID="{3375FA24-31D9-4908-8A70-333D9AB1A303}" presName="txNode4" presStyleLbl="revTx" presStyleIdx="3" presStyleCnt="5" custScaleX="231389" custScaleY="180019" custLinFactNeighborX="70840" custLinFactNeighborY="333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920AE5-C091-48C6-AD47-9E1842AA28A9}" type="pres">
      <dgm:prSet presAssocID="{F5B60B18-1902-49A1-8CD7-2E778645ABB8}" presName="dotNode4" presStyleCnt="0"/>
      <dgm:spPr/>
    </dgm:pt>
    <dgm:pt modelId="{9AA4C367-FBF2-4306-B047-765A1EBFE73F}" type="pres">
      <dgm:prSet presAssocID="{F5B60B18-1902-49A1-8CD7-2E778645ABB8}" presName="dotRepeatNode" presStyleLbl="fgShp" presStyleIdx="2" presStyleCnt="3"/>
      <dgm:spPr/>
      <dgm:t>
        <a:bodyPr/>
        <a:lstStyle/>
        <a:p>
          <a:endParaRPr lang="hu-HU"/>
        </a:p>
      </dgm:t>
    </dgm:pt>
    <dgm:pt modelId="{A854AD48-AD94-415E-AF70-F7D598FD4FBF}" type="pres">
      <dgm:prSet presAssocID="{5BD094DB-E281-4F58-8A5F-429E1DA44697}" presName="txNode5" presStyleLbl="revTx" presStyleIdx="4" presStyleCnt="5" custScaleX="239458" custScaleY="55642" custLinFactNeighborY="-24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E611E4D-30DC-48A0-BDED-BEA324A19EEB}" type="presOf" srcId="{B9214434-D166-4CDB-98B2-509309331314}" destId="{F243DDEF-2EA9-48DF-8CD4-CA36E802B5DE}" srcOrd="0" destOrd="0" presId="urn:microsoft.com/office/officeart/2009/3/layout/DescendingProcess"/>
    <dgm:cxn modelId="{556FF653-D5D9-4104-87C4-7FAF92A2421F}" type="presOf" srcId="{263F0DF8-0733-43C2-9B5E-05565B4ABE3F}" destId="{643D4DAB-0E89-475D-86B2-14C2149A7F80}" srcOrd="0" destOrd="0" presId="urn:microsoft.com/office/officeart/2009/3/layout/DescendingProcess"/>
    <dgm:cxn modelId="{DD6B1CC5-C588-4648-91D7-8201CC96EE14}" type="presOf" srcId="{0C79542C-1AAE-45D9-9B09-69C332576D98}" destId="{B76316A0-D5EA-408F-9BE1-D115136C0A7D}" srcOrd="0" destOrd="0" presId="urn:microsoft.com/office/officeart/2009/3/layout/DescendingProcess"/>
    <dgm:cxn modelId="{AD135F80-9400-4C37-B88A-97BB582280EB}" srcId="{3C58D168-1BB9-4CAC-A8E7-585C8D320FEC}" destId="{3375FA24-31D9-4908-8A70-333D9AB1A303}" srcOrd="3" destOrd="0" parTransId="{60F58B58-841E-45CA-8BE1-69A053E9BE25}" sibTransId="{F5B60B18-1902-49A1-8CD7-2E778645ABB8}"/>
    <dgm:cxn modelId="{210F070A-FBF4-4F9E-9C21-CB63BB2BE3F8}" srcId="{3C58D168-1BB9-4CAC-A8E7-585C8D320FEC}" destId="{263F0DF8-0733-43C2-9B5E-05565B4ABE3F}" srcOrd="2" destOrd="0" parTransId="{3F758588-C2F7-4070-B40F-3459DF2A2EBA}" sibTransId="{8EB19980-2E22-422D-8009-C1389D4CB48F}"/>
    <dgm:cxn modelId="{CE293B99-703A-4F5D-AAB3-0160749906CD}" type="presOf" srcId="{0112F5E8-F8D8-4313-BC6D-A4161E5C8B28}" destId="{029300E8-B7B2-485B-9DCE-D9953FC16137}" srcOrd="0" destOrd="0" presId="urn:microsoft.com/office/officeart/2009/3/layout/DescendingProcess"/>
    <dgm:cxn modelId="{BE8483C8-3A80-451A-95D7-1C92D7D87958}" srcId="{3C58D168-1BB9-4CAC-A8E7-585C8D320FEC}" destId="{B9214434-D166-4CDB-98B2-509309331314}" srcOrd="0" destOrd="0" parTransId="{C99502C0-6DE4-45CF-BD7B-95A08785CB33}" sibTransId="{60087761-6550-4558-AA94-C1C7C0823F2A}"/>
    <dgm:cxn modelId="{9A0DCEEE-1BAB-461A-957E-763612A8C344}" type="presOf" srcId="{3C58D168-1BB9-4CAC-A8E7-585C8D320FEC}" destId="{B7923845-BDAA-4DC6-A3A3-9137FE692AA2}" srcOrd="0" destOrd="0" presId="urn:microsoft.com/office/officeart/2009/3/layout/DescendingProcess"/>
    <dgm:cxn modelId="{DDE6F3C3-791D-4D86-9E06-A20C8444E313}" type="presOf" srcId="{3375FA24-31D9-4908-8A70-333D9AB1A303}" destId="{635EC7A9-DACF-428D-900F-7C33D07E3FEF}" srcOrd="0" destOrd="0" presId="urn:microsoft.com/office/officeart/2009/3/layout/DescendingProcess"/>
    <dgm:cxn modelId="{2EFE6509-F071-4410-BF10-6B37D85FD3E9}" srcId="{3C58D168-1BB9-4CAC-A8E7-585C8D320FEC}" destId="{0C79542C-1AAE-45D9-9B09-69C332576D98}" srcOrd="1" destOrd="0" parTransId="{B8385BC5-35C9-455E-B230-FBD94E3DB8BD}" sibTransId="{0112F5E8-F8D8-4313-BC6D-A4161E5C8B28}"/>
    <dgm:cxn modelId="{A33B8620-6462-4FCD-99D9-CD9EB1A1422D}" type="presOf" srcId="{F5B60B18-1902-49A1-8CD7-2E778645ABB8}" destId="{9AA4C367-FBF2-4306-B047-765A1EBFE73F}" srcOrd="0" destOrd="0" presId="urn:microsoft.com/office/officeart/2009/3/layout/DescendingProcess"/>
    <dgm:cxn modelId="{CF11B912-863D-4CFD-ABD6-F27D716EA672}" type="presOf" srcId="{8EB19980-2E22-422D-8009-C1389D4CB48F}" destId="{C9B5965F-D787-4A05-A506-FE89D84259A2}" srcOrd="0" destOrd="0" presId="urn:microsoft.com/office/officeart/2009/3/layout/DescendingProcess"/>
    <dgm:cxn modelId="{7395F6FC-F076-4719-844B-E4C00D17026F}" type="presOf" srcId="{5BD094DB-E281-4F58-8A5F-429E1DA44697}" destId="{A854AD48-AD94-415E-AF70-F7D598FD4FBF}" srcOrd="0" destOrd="0" presId="urn:microsoft.com/office/officeart/2009/3/layout/DescendingProcess"/>
    <dgm:cxn modelId="{5BE3699C-697B-4A09-9B41-87B51B18F95E}" srcId="{3C58D168-1BB9-4CAC-A8E7-585C8D320FEC}" destId="{5BD094DB-E281-4F58-8A5F-429E1DA44697}" srcOrd="4" destOrd="0" parTransId="{1B68DF50-9152-4B14-AFB9-BA97D8764A12}" sibTransId="{37C06D46-A9CA-4B65-9B37-B626FB4AEE02}"/>
    <dgm:cxn modelId="{291555B7-AC37-4C96-8041-681C5DAA842E}" type="presParOf" srcId="{B7923845-BDAA-4DC6-A3A3-9137FE692AA2}" destId="{5823B6A5-985C-4126-9E34-14F3B5745028}" srcOrd="0" destOrd="0" presId="urn:microsoft.com/office/officeart/2009/3/layout/DescendingProcess"/>
    <dgm:cxn modelId="{B9288D0E-7223-49DE-8531-3EE3B4ABDAA1}" type="presParOf" srcId="{B7923845-BDAA-4DC6-A3A3-9137FE692AA2}" destId="{F243DDEF-2EA9-48DF-8CD4-CA36E802B5DE}" srcOrd="1" destOrd="0" presId="urn:microsoft.com/office/officeart/2009/3/layout/DescendingProcess"/>
    <dgm:cxn modelId="{6E06F5D5-31E8-44D4-A41A-0C30718ADC98}" type="presParOf" srcId="{B7923845-BDAA-4DC6-A3A3-9137FE692AA2}" destId="{B76316A0-D5EA-408F-9BE1-D115136C0A7D}" srcOrd="2" destOrd="0" presId="urn:microsoft.com/office/officeart/2009/3/layout/DescendingProcess"/>
    <dgm:cxn modelId="{6E622F25-571A-45CF-BC98-D41D9AC998C4}" type="presParOf" srcId="{B7923845-BDAA-4DC6-A3A3-9137FE692AA2}" destId="{50287B9E-E8FD-4EC5-80B0-BA39F3F73AD0}" srcOrd="3" destOrd="0" presId="urn:microsoft.com/office/officeart/2009/3/layout/DescendingProcess"/>
    <dgm:cxn modelId="{97AE524D-8AE2-4F6F-9C53-FB9A4B4BC1B8}" type="presParOf" srcId="{50287B9E-E8FD-4EC5-80B0-BA39F3F73AD0}" destId="{029300E8-B7B2-485B-9DCE-D9953FC16137}" srcOrd="0" destOrd="0" presId="urn:microsoft.com/office/officeart/2009/3/layout/DescendingProcess"/>
    <dgm:cxn modelId="{F076DC16-6728-4C56-9866-DE601F2F27B4}" type="presParOf" srcId="{B7923845-BDAA-4DC6-A3A3-9137FE692AA2}" destId="{643D4DAB-0E89-475D-86B2-14C2149A7F80}" srcOrd="4" destOrd="0" presId="urn:microsoft.com/office/officeart/2009/3/layout/DescendingProcess"/>
    <dgm:cxn modelId="{BE6291BB-070F-45AC-ACE4-6C95BEE14C56}" type="presParOf" srcId="{B7923845-BDAA-4DC6-A3A3-9137FE692AA2}" destId="{6DD6D2DB-E0E6-42F7-AFB1-29ACF695F976}" srcOrd="5" destOrd="0" presId="urn:microsoft.com/office/officeart/2009/3/layout/DescendingProcess"/>
    <dgm:cxn modelId="{24CAF756-271D-4D2E-8CB4-735B3F04A020}" type="presParOf" srcId="{6DD6D2DB-E0E6-42F7-AFB1-29ACF695F976}" destId="{C9B5965F-D787-4A05-A506-FE89D84259A2}" srcOrd="0" destOrd="0" presId="urn:microsoft.com/office/officeart/2009/3/layout/DescendingProcess"/>
    <dgm:cxn modelId="{15E3CE9B-D086-4DF0-9295-67A7B510A09B}" type="presParOf" srcId="{B7923845-BDAA-4DC6-A3A3-9137FE692AA2}" destId="{635EC7A9-DACF-428D-900F-7C33D07E3FEF}" srcOrd="6" destOrd="0" presId="urn:microsoft.com/office/officeart/2009/3/layout/DescendingProcess"/>
    <dgm:cxn modelId="{0ABB6872-34FF-46AA-8539-228EB16DE1AD}" type="presParOf" srcId="{B7923845-BDAA-4DC6-A3A3-9137FE692AA2}" destId="{32920AE5-C091-48C6-AD47-9E1842AA28A9}" srcOrd="7" destOrd="0" presId="urn:microsoft.com/office/officeart/2009/3/layout/DescendingProcess"/>
    <dgm:cxn modelId="{8F7585FA-C518-4405-BDD3-0A63FF69BD30}" type="presParOf" srcId="{32920AE5-C091-48C6-AD47-9E1842AA28A9}" destId="{9AA4C367-FBF2-4306-B047-765A1EBFE73F}" srcOrd="0" destOrd="0" presId="urn:microsoft.com/office/officeart/2009/3/layout/DescendingProcess"/>
    <dgm:cxn modelId="{684C153F-D314-45FA-A176-7C6BA99114B2}" type="presParOf" srcId="{B7923845-BDAA-4DC6-A3A3-9137FE692AA2}" destId="{A854AD48-AD94-415E-AF70-F7D598FD4FBF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CCAF58-3B78-4075-9696-713876BFA2F5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23975F-4703-4937-ADD3-3956FDDBDC7D}">
      <dgm:prSet phldrT="[Szöveg]" custT="1"/>
      <dgm:spPr>
        <a:solidFill>
          <a:srgbClr val="F97407"/>
        </a:solidFill>
      </dgm:spPr>
      <dgm:t>
        <a:bodyPr/>
        <a:lstStyle/>
        <a:p>
          <a:r>
            <a:rPr lang="hu-HU" sz="1800" b="1" dirty="0" smtClean="0"/>
            <a:t>Humánerőforrás-kapacitás szakmai fejlesztése</a:t>
          </a:r>
          <a:endParaRPr lang="hu-HU" sz="1800" b="1" dirty="0"/>
        </a:p>
      </dgm:t>
    </dgm:pt>
    <dgm:pt modelId="{4B0B934C-42ED-4804-82C7-69F1594C7266}" type="parTrans" cxnId="{93D19E07-64E6-4837-902A-080E59E949CD}">
      <dgm:prSet/>
      <dgm:spPr/>
      <dgm:t>
        <a:bodyPr/>
        <a:lstStyle/>
        <a:p>
          <a:endParaRPr lang="hu-HU"/>
        </a:p>
      </dgm:t>
    </dgm:pt>
    <dgm:pt modelId="{D91C935E-A049-41F4-9FCB-A2335D172858}" type="sibTrans" cxnId="{93D19E07-64E6-4837-902A-080E59E949CD}">
      <dgm:prSet/>
      <dgm:spPr/>
      <dgm:t>
        <a:bodyPr/>
        <a:lstStyle/>
        <a:p>
          <a:endParaRPr lang="hu-HU"/>
        </a:p>
      </dgm:t>
    </dgm:pt>
    <dgm:pt modelId="{F27EFF83-C169-4296-A5D1-F89BB94C52AB}">
      <dgm:prSet phldrT="[Szöveg]" custT="1"/>
      <dgm:spPr>
        <a:solidFill>
          <a:srgbClr val="023B98"/>
        </a:solidFill>
      </dgm:spPr>
      <dgm:t>
        <a:bodyPr/>
        <a:lstStyle/>
        <a:p>
          <a:r>
            <a:rPr lang="hu-HU" sz="1800" b="1" dirty="0" smtClean="0"/>
            <a:t>SAP oktatók képzése</a:t>
          </a:r>
          <a:endParaRPr lang="hu-HU" sz="1800" b="1" dirty="0"/>
        </a:p>
      </dgm:t>
    </dgm:pt>
    <dgm:pt modelId="{44991289-9A3F-4ADE-B734-1DC9F990E43B}" type="parTrans" cxnId="{1B35F030-5BEA-4C7B-A930-95EB08AEB136}">
      <dgm:prSet/>
      <dgm:spPr/>
      <dgm:t>
        <a:bodyPr/>
        <a:lstStyle/>
        <a:p>
          <a:endParaRPr lang="hu-HU"/>
        </a:p>
      </dgm:t>
    </dgm:pt>
    <dgm:pt modelId="{23528C6B-E5E8-463D-A9FC-15E14107F08A}" type="sibTrans" cxnId="{1B35F030-5BEA-4C7B-A930-95EB08AEB136}">
      <dgm:prSet/>
      <dgm:spPr/>
      <dgm:t>
        <a:bodyPr/>
        <a:lstStyle/>
        <a:p>
          <a:endParaRPr lang="hu-HU"/>
        </a:p>
      </dgm:t>
    </dgm:pt>
    <dgm:pt modelId="{0CBBAD80-E4F7-4CA0-8BAF-A2FC880ECB11}">
      <dgm:prSet phldrT="[Szöveg]" phldr="1"/>
      <dgm:spPr/>
      <dgm:t>
        <a:bodyPr/>
        <a:lstStyle/>
        <a:p>
          <a:endParaRPr lang="hu-HU"/>
        </a:p>
      </dgm:t>
    </dgm:pt>
    <dgm:pt modelId="{1E0CB753-F006-4A13-B7D8-6C35D77E5D42}" type="parTrans" cxnId="{93B3D003-4ADC-4102-A90F-C92CF63B9BA8}">
      <dgm:prSet/>
      <dgm:spPr/>
      <dgm:t>
        <a:bodyPr/>
        <a:lstStyle/>
        <a:p>
          <a:endParaRPr lang="hu-HU"/>
        </a:p>
      </dgm:t>
    </dgm:pt>
    <dgm:pt modelId="{DE49B25E-0A0C-4FCA-A9DE-3013651576A7}" type="sibTrans" cxnId="{93B3D003-4ADC-4102-A90F-C92CF63B9BA8}">
      <dgm:prSet/>
      <dgm:spPr/>
      <dgm:t>
        <a:bodyPr/>
        <a:lstStyle/>
        <a:p>
          <a:endParaRPr lang="hu-HU"/>
        </a:p>
      </dgm:t>
    </dgm:pt>
    <dgm:pt modelId="{C5CCBB0C-D9C8-4FE5-935B-670945E30FF5}">
      <dgm:prSet phldrT="[Szöveg]"/>
      <dgm:spPr/>
      <dgm:t>
        <a:bodyPr/>
        <a:lstStyle/>
        <a:p>
          <a:pPr marL="0" marR="0" lvl="3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b="1" dirty="0" smtClean="0">
              <a:solidFill>
                <a:srgbClr val="C00000"/>
              </a:solidFill>
            </a:rPr>
            <a:t>Képzett, felkészült </a:t>
          </a:r>
          <a:r>
            <a:rPr lang="hu-HU" b="1" dirty="0" smtClean="0">
              <a:solidFill>
                <a:srgbClr val="C00000"/>
              </a:solidFill>
            </a:rPr>
            <a:t>oktatói </a:t>
          </a:r>
          <a:r>
            <a:rPr lang="hu-HU" b="1" dirty="0" smtClean="0">
              <a:solidFill>
                <a:srgbClr val="C00000"/>
              </a:solidFill>
            </a:rPr>
            <a:t>csapat</a:t>
          </a:r>
          <a:r>
            <a:rPr lang="hu-HU" b="1" dirty="0" smtClean="0">
              <a:solidFill>
                <a:srgbClr val="FF0000"/>
              </a:solidFill>
            </a:rPr>
            <a:t> 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dirty="0"/>
        </a:p>
      </dgm:t>
    </dgm:pt>
    <dgm:pt modelId="{1D47D4B4-53A6-406D-ACC0-6C8FCA92714C}" type="parTrans" cxnId="{8F6DEF66-2E85-4C9E-9236-F9655D59AB26}">
      <dgm:prSet/>
      <dgm:spPr/>
      <dgm:t>
        <a:bodyPr/>
        <a:lstStyle/>
        <a:p>
          <a:endParaRPr lang="hu-HU"/>
        </a:p>
      </dgm:t>
    </dgm:pt>
    <dgm:pt modelId="{C673229D-C779-493B-841F-6F6929DB532A}" type="sibTrans" cxnId="{8F6DEF66-2E85-4C9E-9236-F9655D59AB26}">
      <dgm:prSet/>
      <dgm:spPr/>
      <dgm:t>
        <a:bodyPr/>
        <a:lstStyle/>
        <a:p>
          <a:endParaRPr lang="hu-HU"/>
        </a:p>
      </dgm:t>
    </dgm:pt>
    <dgm:pt modelId="{81EE5058-2F6E-4768-BB42-D785EAC47913}" type="pres">
      <dgm:prSet presAssocID="{FECCAF58-3B78-4075-9696-713876BFA2F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112A302-2335-43CB-8EE0-5C60FAE971C7}" type="pres">
      <dgm:prSet presAssocID="{FECCAF58-3B78-4075-9696-713876BFA2F5}" presName="ellipse" presStyleLbl="trBgShp" presStyleIdx="0" presStyleCnt="1"/>
      <dgm:spPr/>
    </dgm:pt>
    <dgm:pt modelId="{82BF7F88-F152-4DFE-B23C-192FE6FF9A68}" type="pres">
      <dgm:prSet presAssocID="{FECCAF58-3B78-4075-9696-713876BFA2F5}" presName="arrow1" presStyleLbl="fgShp" presStyleIdx="0" presStyleCnt="1" custLinFactNeighborY="-50466"/>
      <dgm:spPr>
        <a:solidFill>
          <a:schemeClr val="tx1">
            <a:lumMod val="50000"/>
            <a:lumOff val="50000"/>
          </a:schemeClr>
        </a:solidFill>
      </dgm:spPr>
    </dgm:pt>
    <dgm:pt modelId="{EFCA888B-16DB-452F-BDB2-1CD7D1AA50B2}" type="pres">
      <dgm:prSet presAssocID="{FECCAF58-3B78-4075-9696-713876BFA2F5}" presName="rectangle" presStyleLbl="revTx" presStyleIdx="0" presStyleCnt="1" custScaleX="170098" custLinFactNeighborY="-352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1D9F11-D434-4CBF-A16F-DE7D8742A00C}" type="pres">
      <dgm:prSet presAssocID="{F27EFF83-C169-4296-A5D1-F89BB94C52A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7B6ADFC-D964-4BC9-BF26-F91F667709CC}" type="pres">
      <dgm:prSet presAssocID="{0CBBAD80-E4F7-4CA0-8BAF-A2FC880ECB11}" presName="item2" presStyleLbl="node1" presStyleIdx="1" presStyleCnt="3" custScaleX="116679" custLinFactNeighborX="-995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E61029-B8BA-4124-96A9-B8262CBA79E0}" type="pres">
      <dgm:prSet presAssocID="{C5CCBB0C-D9C8-4FE5-935B-670945E30FF5}" presName="item3" presStyleLbl="node1" presStyleIdx="2" presStyleCnt="3" custScaleX="151902" custScaleY="135023" custLinFactNeighborX="736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EA76774-4E9C-4EAA-809F-548AC3BFC64B}" type="pres">
      <dgm:prSet presAssocID="{FECCAF58-3B78-4075-9696-713876BFA2F5}" presName="funnel" presStyleLbl="trAlignAcc1" presStyleIdx="0" presStyleCnt="1" custScaleX="104772" custScaleY="94188" custLinFactNeighborX="407" custLinFactNeighborY="-97049"/>
      <dgm:spPr/>
    </dgm:pt>
  </dgm:ptLst>
  <dgm:cxnLst>
    <dgm:cxn modelId="{D06465CB-7635-46DA-8490-566BE2A441CA}" type="presOf" srcId="{F27EFF83-C169-4296-A5D1-F89BB94C52AB}" destId="{A7B6ADFC-D964-4BC9-BF26-F91F667709CC}" srcOrd="0" destOrd="0" presId="urn:microsoft.com/office/officeart/2005/8/layout/funnel1"/>
    <dgm:cxn modelId="{4009E1B2-2AF1-426E-AE70-19BD399755D1}" type="presOf" srcId="{0CBBAD80-E4F7-4CA0-8BAF-A2FC880ECB11}" destId="{C71D9F11-D434-4CBF-A16F-DE7D8742A00C}" srcOrd="0" destOrd="0" presId="urn:microsoft.com/office/officeart/2005/8/layout/funnel1"/>
    <dgm:cxn modelId="{63E6BFC1-0A65-4685-8287-DC041A9E9AFE}" type="presOf" srcId="{B523975F-4703-4937-ADD3-3956FDDBDC7D}" destId="{8AE61029-B8BA-4124-96A9-B8262CBA79E0}" srcOrd="0" destOrd="0" presId="urn:microsoft.com/office/officeart/2005/8/layout/funnel1"/>
    <dgm:cxn modelId="{509E9F27-DEEE-4EEE-AA99-882892A0CB25}" type="presOf" srcId="{C5CCBB0C-D9C8-4FE5-935B-670945E30FF5}" destId="{EFCA888B-16DB-452F-BDB2-1CD7D1AA50B2}" srcOrd="0" destOrd="0" presId="urn:microsoft.com/office/officeart/2005/8/layout/funnel1"/>
    <dgm:cxn modelId="{7FA18E49-4D67-4B7D-AE2E-C5AC8B9AF6AF}" type="presOf" srcId="{FECCAF58-3B78-4075-9696-713876BFA2F5}" destId="{81EE5058-2F6E-4768-BB42-D785EAC47913}" srcOrd="0" destOrd="0" presId="urn:microsoft.com/office/officeart/2005/8/layout/funnel1"/>
    <dgm:cxn modelId="{93D19E07-64E6-4837-902A-080E59E949CD}" srcId="{FECCAF58-3B78-4075-9696-713876BFA2F5}" destId="{B523975F-4703-4937-ADD3-3956FDDBDC7D}" srcOrd="0" destOrd="0" parTransId="{4B0B934C-42ED-4804-82C7-69F1594C7266}" sibTransId="{D91C935E-A049-41F4-9FCB-A2335D172858}"/>
    <dgm:cxn modelId="{1B35F030-5BEA-4C7B-A930-95EB08AEB136}" srcId="{FECCAF58-3B78-4075-9696-713876BFA2F5}" destId="{F27EFF83-C169-4296-A5D1-F89BB94C52AB}" srcOrd="1" destOrd="0" parTransId="{44991289-9A3F-4ADE-B734-1DC9F990E43B}" sibTransId="{23528C6B-E5E8-463D-A9FC-15E14107F08A}"/>
    <dgm:cxn modelId="{8F6DEF66-2E85-4C9E-9236-F9655D59AB26}" srcId="{FECCAF58-3B78-4075-9696-713876BFA2F5}" destId="{C5CCBB0C-D9C8-4FE5-935B-670945E30FF5}" srcOrd="3" destOrd="0" parTransId="{1D47D4B4-53A6-406D-ACC0-6C8FCA92714C}" sibTransId="{C673229D-C779-493B-841F-6F6929DB532A}"/>
    <dgm:cxn modelId="{93B3D003-4ADC-4102-A90F-C92CF63B9BA8}" srcId="{FECCAF58-3B78-4075-9696-713876BFA2F5}" destId="{0CBBAD80-E4F7-4CA0-8BAF-A2FC880ECB11}" srcOrd="2" destOrd="0" parTransId="{1E0CB753-F006-4A13-B7D8-6C35D77E5D42}" sibTransId="{DE49B25E-0A0C-4FCA-A9DE-3013651576A7}"/>
    <dgm:cxn modelId="{45012DEF-98B7-4DBB-A2ED-61EB7E27E9F9}" type="presParOf" srcId="{81EE5058-2F6E-4768-BB42-D785EAC47913}" destId="{F112A302-2335-43CB-8EE0-5C60FAE971C7}" srcOrd="0" destOrd="0" presId="urn:microsoft.com/office/officeart/2005/8/layout/funnel1"/>
    <dgm:cxn modelId="{D8B47550-5B96-46A5-9638-B1D10FA6DC48}" type="presParOf" srcId="{81EE5058-2F6E-4768-BB42-D785EAC47913}" destId="{82BF7F88-F152-4DFE-B23C-192FE6FF9A68}" srcOrd="1" destOrd="0" presId="urn:microsoft.com/office/officeart/2005/8/layout/funnel1"/>
    <dgm:cxn modelId="{CC636729-99F5-4AEF-B8A5-9094482EACFA}" type="presParOf" srcId="{81EE5058-2F6E-4768-BB42-D785EAC47913}" destId="{EFCA888B-16DB-452F-BDB2-1CD7D1AA50B2}" srcOrd="2" destOrd="0" presId="urn:microsoft.com/office/officeart/2005/8/layout/funnel1"/>
    <dgm:cxn modelId="{1C8046EC-A9F1-4A20-BBFE-C5A303E30756}" type="presParOf" srcId="{81EE5058-2F6E-4768-BB42-D785EAC47913}" destId="{C71D9F11-D434-4CBF-A16F-DE7D8742A00C}" srcOrd="3" destOrd="0" presId="urn:microsoft.com/office/officeart/2005/8/layout/funnel1"/>
    <dgm:cxn modelId="{B06693EB-687B-4562-9728-7DA8AAE986F5}" type="presParOf" srcId="{81EE5058-2F6E-4768-BB42-D785EAC47913}" destId="{A7B6ADFC-D964-4BC9-BF26-F91F667709CC}" srcOrd="4" destOrd="0" presId="urn:microsoft.com/office/officeart/2005/8/layout/funnel1"/>
    <dgm:cxn modelId="{A0214763-0610-4EBE-8487-B4A31B394DB2}" type="presParOf" srcId="{81EE5058-2F6E-4768-BB42-D785EAC47913}" destId="{8AE61029-B8BA-4124-96A9-B8262CBA79E0}" srcOrd="5" destOrd="0" presId="urn:microsoft.com/office/officeart/2005/8/layout/funnel1"/>
    <dgm:cxn modelId="{CD143553-D579-4CC5-837A-D2B0F31D73E2}" type="presParOf" srcId="{81EE5058-2F6E-4768-BB42-D785EAC47913}" destId="{0EA76774-4E9C-4EAA-809F-548AC3BFC64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DB9832-D9CA-4AF0-A1FC-D732A41531E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FCF1B40-CE3D-44F3-9986-3F90BA55B0CB}">
      <dgm:prSet phldrT="[Szöveg]" custT="1"/>
      <dgm:spPr>
        <a:solidFill>
          <a:srgbClr val="023B98"/>
        </a:solidFill>
      </dgm:spPr>
      <dgm:t>
        <a:bodyPr/>
        <a:lstStyle/>
        <a:p>
          <a:r>
            <a:rPr lang="hu-HU" sz="2400" b="1" cap="none" baseline="0" dirty="0" smtClean="0">
              <a:solidFill>
                <a:schemeClr val="bg1"/>
              </a:solidFill>
            </a:rPr>
            <a:t>Kész SAP tananyag garnitúra</a:t>
          </a:r>
          <a:endParaRPr lang="hu-HU" sz="2400" b="1" cap="none" baseline="0" dirty="0">
            <a:solidFill>
              <a:schemeClr val="bg1"/>
            </a:solidFill>
          </a:endParaRPr>
        </a:p>
      </dgm:t>
    </dgm:pt>
    <dgm:pt modelId="{50F02A91-2E12-4F06-8288-9ACE375E0A6F}" type="parTrans" cxnId="{A764B28F-EE69-4372-8CE1-FA4EDD25F131}">
      <dgm:prSet/>
      <dgm:spPr/>
      <dgm:t>
        <a:bodyPr/>
        <a:lstStyle/>
        <a:p>
          <a:endParaRPr lang="hu-HU"/>
        </a:p>
      </dgm:t>
    </dgm:pt>
    <dgm:pt modelId="{45808EDC-6390-4CBE-83C1-FFC97197A721}" type="sibTrans" cxnId="{A764B28F-EE69-4372-8CE1-FA4EDD25F131}">
      <dgm:prSet/>
      <dgm:spPr/>
      <dgm:t>
        <a:bodyPr/>
        <a:lstStyle/>
        <a:p>
          <a:endParaRPr lang="hu-HU"/>
        </a:p>
      </dgm:t>
    </dgm:pt>
    <dgm:pt modelId="{340C88E3-AF37-4EC3-B208-A16E72CD181D}">
      <dgm:prSet phldrT="[Szöveg]" custT="1"/>
      <dgm:spPr>
        <a:solidFill>
          <a:srgbClr val="C00000"/>
        </a:solidFill>
      </dgm:spPr>
      <dgm:t>
        <a:bodyPr/>
        <a:lstStyle/>
        <a:p>
          <a:pPr marL="0" marR="0" lvl="2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dirty="0" smtClean="0"/>
            <a:t>Elérhető tananyagok felhasználása</a:t>
          </a:r>
          <a:endParaRPr lang="hu-HU" sz="2100" dirty="0"/>
        </a:p>
      </dgm:t>
    </dgm:pt>
    <dgm:pt modelId="{332ED8EE-F873-4CA4-B151-74DE3204463B}" type="parTrans" cxnId="{35B51CCE-DD26-47BD-99F7-88F2869B8951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hu-HU"/>
        </a:p>
      </dgm:t>
    </dgm:pt>
    <dgm:pt modelId="{7F0E3EBB-416D-4102-BF6A-F9CB792A3FD5}" type="sibTrans" cxnId="{35B51CCE-DD26-47BD-99F7-88F2869B8951}">
      <dgm:prSet/>
      <dgm:spPr/>
      <dgm:t>
        <a:bodyPr/>
        <a:lstStyle/>
        <a:p>
          <a:endParaRPr lang="hu-HU"/>
        </a:p>
      </dgm:t>
    </dgm:pt>
    <dgm:pt modelId="{3C60DEAD-7CB0-434B-A705-4FDCA4990400}">
      <dgm:prSet phldrT="[Szöveg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2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dirty="0" smtClean="0">
              <a:solidFill>
                <a:schemeClr val="tx1"/>
              </a:solidFill>
            </a:rPr>
            <a:t>Oktatási rendszerek használata</a:t>
          </a:r>
          <a:endParaRPr lang="hu-HU" sz="2000" dirty="0">
            <a:solidFill>
              <a:schemeClr val="tx1"/>
            </a:solidFill>
          </a:endParaRPr>
        </a:p>
      </dgm:t>
    </dgm:pt>
    <dgm:pt modelId="{CEB2E787-188F-4639-B0B1-F44E3F4FD16D}" type="parTrans" cxnId="{6F006B12-701D-4321-B100-E5FC2F340E0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hu-HU"/>
        </a:p>
      </dgm:t>
    </dgm:pt>
    <dgm:pt modelId="{58A59E71-D2BD-4036-867C-0A71232556EF}" type="sibTrans" cxnId="{6F006B12-701D-4321-B100-E5FC2F340E0F}">
      <dgm:prSet/>
      <dgm:spPr/>
      <dgm:t>
        <a:bodyPr/>
        <a:lstStyle/>
        <a:p>
          <a:endParaRPr lang="hu-HU"/>
        </a:p>
      </dgm:t>
    </dgm:pt>
    <dgm:pt modelId="{9114D5DD-ACA3-4046-AFA2-EA461A65CB1F}">
      <dgm:prSet phldrT="[Szöveg]" custT="1"/>
      <dgm:spPr>
        <a:solidFill>
          <a:srgbClr val="228E5B"/>
        </a:solidFill>
      </dgm:spPr>
      <dgm:t>
        <a:bodyPr/>
        <a:lstStyle/>
        <a:p>
          <a:pPr marL="0" marR="0" lvl="2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dirty="0" smtClean="0"/>
            <a:t>Oktatói hálózatba bekapcsolódás</a:t>
          </a:r>
        </a:p>
      </dgm:t>
    </dgm:pt>
    <dgm:pt modelId="{5654F3D8-78FA-4456-B577-080C4E762D14}" type="parTrans" cxnId="{EC15BC4A-9A08-41C1-B26B-AACDC8A53901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hu-HU"/>
        </a:p>
      </dgm:t>
    </dgm:pt>
    <dgm:pt modelId="{96D34A58-A7C1-4478-96E6-712DF4FBE4FF}" type="sibTrans" cxnId="{EC15BC4A-9A08-41C1-B26B-AACDC8A53901}">
      <dgm:prSet/>
      <dgm:spPr/>
      <dgm:t>
        <a:bodyPr/>
        <a:lstStyle/>
        <a:p>
          <a:endParaRPr lang="hu-HU"/>
        </a:p>
      </dgm:t>
    </dgm:pt>
    <dgm:pt modelId="{C35F875D-4C06-4059-A17B-AC5B919C6713}" type="pres">
      <dgm:prSet presAssocID="{AADB9832-D9CA-4AF0-A1FC-D732A41531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48FE854-FE65-4E0B-BE9C-F67CB10CE1BE}" type="pres">
      <dgm:prSet presAssocID="{5FCF1B40-CE3D-44F3-9986-3F90BA55B0CB}" presName="centerShape" presStyleLbl="node0" presStyleIdx="0" presStyleCnt="1" custScaleX="105978" custScaleY="95625" custLinFactNeighborX="95" custLinFactNeighborY="535"/>
      <dgm:spPr/>
      <dgm:t>
        <a:bodyPr/>
        <a:lstStyle/>
        <a:p>
          <a:endParaRPr lang="hu-HU"/>
        </a:p>
      </dgm:t>
    </dgm:pt>
    <dgm:pt modelId="{AD0ADD0F-E010-482D-A8F6-ADB00A11BD6C}" type="pres">
      <dgm:prSet presAssocID="{332ED8EE-F873-4CA4-B151-74DE3204463B}" presName="parTrans" presStyleLbl="bgSibTrans2D1" presStyleIdx="0" presStyleCnt="3"/>
      <dgm:spPr/>
      <dgm:t>
        <a:bodyPr/>
        <a:lstStyle/>
        <a:p>
          <a:endParaRPr lang="hu-HU"/>
        </a:p>
      </dgm:t>
    </dgm:pt>
    <dgm:pt modelId="{81890E28-E148-4DC8-A111-6A8C3DE50882}" type="pres">
      <dgm:prSet presAssocID="{340C88E3-AF37-4EC3-B208-A16E72CD18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ECEB75-4958-4F5F-9114-367A884FF768}" type="pres">
      <dgm:prSet presAssocID="{CEB2E787-188F-4639-B0B1-F44E3F4FD16D}" presName="parTrans" presStyleLbl="bgSibTrans2D1" presStyleIdx="1" presStyleCnt="3" custLinFactNeighborY="304"/>
      <dgm:spPr/>
      <dgm:t>
        <a:bodyPr/>
        <a:lstStyle/>
        <a:p>
          <a:endParaRPr lang="hu-HU"/>
        </a:p>
      </dgm:t>
    </dgm:pt>
    <dgm:pt modelId="{619025DD-2479-42B0-B7B2-19EB7D614BB1}" type="pres">
      <dgm:prSet presAssocID="{3C60DEAD-7CB0-434B-A705-4FDCA499040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3509BF-578D-42BF-9888-0E6CCF4ED92B}" type="pres">
      <dgm:prSet presAssocID="{5654F3D8-78FA-4456-B577-080C4E762D14}" presName="parTrans" presStyleLbl="bgSibTrans2D1" presStyleIdx="2" presStyleCnt="3"/>
      <dgm:spPr/>
      <dgm:t>
        <a:bodyPr/>
        <a:lstStyle/>
        <a:p>
          <a:endParaRPr lang="hu-HU"/>
        </a:p>
      </dgm:t>
    </dgm:pt>
    <dgm:pt modelId="{181C6BC6-63DB-4419-9187-7048E416AA4B}" type="pres">
      <dgm:prSet presAssocID="{9114D5DD-ACA3-4046-AFA2-EA461A65CB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ABF6943-5BDB-4941-8046-C9179A12E78D}" type="presOf" srcId="{AADB9832-D9CA-4AF0-A1FC-D732A41531EA}" destId="{C35F875D-4C06-4059-A17B-AC5B919C6713}" srcOrd="0" destOrd="0" presId="urn:microsoft.com/office/officeart/2005/8/layout/radial4"/>
    <dgm:cxn modelId="{EC15BC4A-9A08-41C1-B26B-AACDC8A53901}" srcId="{5FCF1B40-CE3D-44F3-9986-3F90BA55B0CB}" destId="{9114D5DD-ACA3-4046-AFA2-EA461A65CB1F}" srcOrd="2" destOrd="0" parTransId="{5654F3D8-78FA-4456-B577-080C4E762D14}" sibTransId="{96D34A58-A7C1-4478-96E6-712DF4FBE4FF}"/>
    <dgm:cxn modelId="{54D068E2-8F66-4AAC-B805-63263D188713}" type="presOf" srcId="{332ED8EE-F873-4CA4-B151-74DE3204463B}" destId="{AD0ADD0F-E010-482D-A8F6-ADB00A11BD6C}" srcOrd="0" destOrd="0" presId="urn:microsoft.com/office/officeart/2005/8/layout/radial4"/>
    <dgm:cxn modelId="{675AC0A7-63CC-4852-8913-CD3862B59D01}" type="presOf" srcId="{5FCF1B40-CE3D-44F3-9986-3F90BA55B0CB}" destId="{A48FE854-FE65-4E0B-BE9C-F67CB10CE1BE}" srcOrd="0" destOrd="0" presId="urn:microsoft.com/office/officeart/2005/8/layout/radial4"/>
    <dgm:cxn modelId="{10B3FE4F-BBF7-4A9B-B9F8-186077F7B689}" type="presOf" srcId="{CEB2E787-188F-4639-B0B1-F44E3F4FD16D}" destId="{B0ECEB75-4958-4F5F-9114-367A884FF768}" srcOrd="0" destOrd="0" presId="urn:microsoft.com/office/officeart/2005/8/layout/radial4"/>
    <dgm:cxn modelId="{A764B28F-EE69-4372-8CE1-FA4EDD25F131}" srcId="{AADB9832-D9CA-4AF0-A1FC-D732A41531EA}" destId="{5FCF1B40-CE3D-44F3-9986-3F90BA55B0CB}" srcOrd="0" destOrd="0" parTransId="{50F02A91-2E12-4F06-8288-9ACE375E0A6F}" sibTransId="{45808EDC-6390-4CBE-83C1-FFC97197A721}"/>
    <dgm:cxn modelId="{D68694CC-B5CE-41D8-BA91-E261451EC360}" type="presOf" srcId="{340C88E3-AF37-4EC3-B208-A16E72CD181D}" destId="{81890E28-E148-4DC8-A111-6A8C3DE50882}" srcOrd="0" destOrd="0" presId="urn:microsoft.com/office/officeart/2005/8/layout/radial4"/>
    <dgm:cxn modelId="{6F006B12-701D-4321-B100-E5FC2F340E0F}" srcId="{5FCF1B40-CE3D-44F3-9986-3F90BA55B0CB}" destId="{3C60DEAD-7CB0-434B-A705-4FDCA4990400}" srcOrd="1" destOrd="0" parTransId="{CEB2E787-188F-4639-B0B1-F44E3F4FD16D}" sibTransId="{58A59E71-D2BD-4036-867C-0A71232556EF}"/>
    <dgm:cxn modelId="{61CE1142-6573-42F9-91CA-84D181C736AE}" type="presOf" srcId="{5654F3D8-78FA-4456-B577-080C4E762D14}" destId="{403509BF-578D-42BF-9888-0E6CCF4ED92B}" srcOrd="0" destOrd="0" presId="urn:microsoft.com/office/officeart/2005/8/layout/radial4"/>
    <dgm:cxn modelId="{35B51CCE-DD26-47BD-99F7-88F2869B8951}" srcId="{5FCF1B40-CE3D-44F3-9986-3F90BA55B0CB}" destId="{340C88E3-AF37-4EC3-B208-A16E72CD181D}" srcOrd="0" destOrd="0" parTransId="{332ED8EE-F873-4CA4-B151-74DE3204463B}" sibTransId="{7F0E3EBB-416D-4102-BF6A-F9CB792A3FD5}"/>
    <dgm:cxn modelId="{5E6218FE-8FFA-4ED0-B627-695135E945C3}" type="presOf" srcId="{9114D5DD-ACA3-4046-AFA2-EA461A65CB1F}" destId="{181C6BC6-63DB-4419-9187-7048E416AA4B}" srcOrd="0" destOrd="0" presId="urn:microsoft.com/office/officeart/2005/8/layout/radial4"/>
    <dgm:cxn modelId="{0B2A5551-F2C1-4577-88C2-A19B12798E72}" type="presOf" srcId="{3C60DEAD-7CB0-434B-A705-4FDCA4990400}" destId="{619025DD-2479-42B0-B7B2-19EB7D614BB1}" srcOrd="0" destOrd="0" presId="urn:microsoft.com/office/officeart/2005/8/layout/radial4"/>
    <dgm:cxn modelId="{40DF16B0-99DC-45B4-BC4A-9EC7548CBCAE}" type="presParOf" srcId="{C35F875D-4C06-4059-A17B-AC5B919C6713}" destId="{A48FE854-FE65-4E0B-BE9C-F67CB10CE1BE}" srcOrd="0" destOrd="0" presId="urn:microsoft.com/office/officeart/2005/8/layout/radial4"/>
    <dgm:cxn modelId="{798A45E0-8189-4267-BEB6-554F04491768}" type="presParOf" srcId="{C35F875D-4C06-4059-A17B-AC5B919C6713}" destId="{AD0ADD0F-E010-482D-A8F6-ADB00A11BD6C}" srcOrd="1" destOrd="0" presId="urn:microsoft.com/office/officeart/2005/8/layout/radial4"/>
    <dgm:cxn modelId="{CFA61A00-F2A9-4DB3-A36A-4BC567D97133}" type="presParOf" srcId="{C35F875D-4C06-4059-A17B-AC5B919C6713}" destId="{81890E28-E148-4DC8-A111-6A8C3DE50882}" srcOrd="2" destOrd="0" presId="urn:microsoft.com/office/officeart/2005/8/layout/radial4"/>
    <dgm:cxn modelId="{C2D66022-B71C-4B62-B566-33B00B490FB0}" type="presParOf" srcId="{C35F875D-4C06-4059-A17B-AC5B919C6713}" destId="{B0ECEB75-4958-4F5F-9114-367A884FF768}" srcOrd="3" destOrd="0" presId="urn:microsoft.com/office/officeart/2005/8/layout/radial4"/>
    <dgm:cxn modelId="{D3AC271B-60ED-4C15-9E1A-E826A5FAFFF0}" type="presParOf" srcId="{C35F875D-4C06-4059-A17B-AC5B919C6713}" destId="{619025DD-2479-42B0-B7B2-19EB7D614BB1}" srcOrd="4" destOrd="0" presId="urn:microsoft.com/office/officeart/2005/8/layout/radial4"/>
    <dgm:cxn modelId="{7CF7AE63-5684-4874-8485-4C1940FA9246}" type="presParOf" srcId="{C35F875D-4C06-4059-A17B-AC5B919C6713}" destId="{403509BF-578D-42BF-9888-0E6CCF4ED92B}" srcOrd="5" destOrd="0" presId="urn:microsoft.com/office/officeart/2005/8/layout/radial4"/>
    <dgm:cxn modelId="{19CCBA46-BD75-4F3E-BB02-EF5FF1D5FBBD}" type="presParOf" srcId="{C35F875D-4C06-4059-A17B-AC5B919C6713}" destId="{181C6BC6-63DB-4419-9187-7048E416AA4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12D528-8A6B-4BE6-98C2-6CC3F175DF6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8F871EC-BADB-4C3D-9259-941240A07A52}">
      <dgm:prSet phldrT="[Szöveg]" custT="1"/>
      <dgm:spPr>
        <a:solidFill>
          <a:srgbClr val="C00000"/>
        </a:solidFill>
      </dgm:spPr>
      <dgm:t>
        <a:bodyPr/>
        <a:lstStyle/>
        <a:p>
          <a:r>
            <a:rPr lang="hu-HU" sz="1600" b="1" dirty="0" smtClean="0"/>
            <a:t>Szakmai együttműködő partnerek</a:t>
          </a:r>
          <a:endParaRPr lang="hu-HU" sz="1600" b="1" dirty="0"/>
        </a:p>
      </dgm:t>
    </dgm:pt>
    <dgm:pt modelId="{9A62192A-A8B9-4DF8-8F06-CC753446F6F1}" type="parTrans" cxnId="{9DCE9519-F54A-4805-B9DD-01CBD0A8CEE1}">
      <dgm:prSet/>
      <dgm:spPr/>
      <dgm:t>
        <a:bodyPr/>
        <a:lstStyle/>
        <a:p>
          <a:endParaRPr lang="hu-HU"/>
        </a:p>
      </dgm:t>
    </dgm:pt>
    <dgm:pt modelId="{6C096677-7FA3-427B-B298-F4328C12FDAB}" type="sibTrans" cxnId="{9DCE9519-F54A-4805-B9DD-01CBD0A8CEE1}">
      <dgm:prSet/>
      <dgm:spPr/>
      <dgm:t>
        <a:bodyPr/>
        <a:lstStyle/>
        <a:p>
          <a:endParaRPr lang="hu-HU"/>
        </a:p>
      </dgm:t>
    </dgm:pt>
    <dgm:pt modelId="{F4F84651-ABDD-4FC3-8CB4-B68AFEB64226}">
      <dgm:prSet phldrT="[Szöveg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u-HU" sz="1600" b="1" dirty="0" smtClean="0"/>
            <a:t>Szállítók</a:t>
          </a:r>
          <a:endParaRPr lang="hu-HU" sz="1600" b="1" dirty="0"/>
        </a:p>
      </dgm:t>
    </dgm:pt>
    <dgm:pt modelId="{61A5E89A-3FED-4F6C-A554-04A5033BFCA6}" type="parTrans" cxnId="{EC6CD166-7D9E-450B-A49B-4D8654436EF4}">
      <dgm:prSet/>
      <dgm:spPr/>
      <dgm:t>
        <a:bodyPr/>
        <a:lstStyle/>
        <a:p>
          <a:endParaRPr lang="hu-HU"/>
        </a:p>
      </dgm:t>
    </dgm:pt>
    <dgm:pt modelId="{B449762E-E47D-437E-A2B2-AD7F33812CF6}" type="sibTrans" cxnId="{EC6CD166-7D9E-450B-A49B-4D8654436EF4}">
      <dgm:prSet/>
      <dgm:spPr/>
      <dgm:t>
        <a:bodyPr/>
        <a:lstStyle/>
        <a:p>
          <a:endParaRPr lang="hu-HU"/>
        </a:p>
      </dgm:t>
    </dgm:pt>
    <dgm:pt modelId="{6596C85B-8BA0-488C-BA8F-41227D6469F7}">
      <dgm:prSet phldrT="[Szöveg]" custT="1"/>
      <dgm:spPr>
        <a:solidFill>
          <a:schemeClr val="tx1"/>
        </a:solidFill>
      </dgm:spPr>
      <dgm:t>
        <a:bodyPr/>
        <a:lstStyle/>
        <a:p>
          <a:r>
            <a:rPr lang="hu-HU" sz="1600" b="1" dirty="0" smtClean="0"/>
            <a:t>Egyetemi munkatársak</a:t>
          </a:r>
          <a:endParaRPr lang="hu-HU" sz="1600" b="1" dirty="0"/>
        </a:p>
      </dgm:t>
    </dgm:pt>
    <dgm:pt modelId="{D6205110-CD64-48D0-A700-784C7F38A2D8}" type="parTrans" cxnId="{E844FB53-D19E-4D5A-BEE7-9EC0B731249E}">
      <dgm:prSet/>
      <dgm:spPr/>
      <dgm:t>
        <a:bodyPr/>
        <a:lstStyle/>
        <a:p>
          <a:endParaRPr lang="hu-HU"/>
        </a:p>
      </dgm:t>
    </dgm:pt>
    <dgm:pt modelId="{344A59DD-B363-4131-85A7-E6645F827382}" type="sibTrans" cxnId="{E844FB53-D19E-4D5A-BEE7-9EC0B731249E}">
      <dgm:prSet/>
      <dgm:spPr/>
      <dgm:t>
        <a:bodyPr/>
        <a:lstStyle/>
        <a:p>
          <a:endParaRPr lang="hu-HU"/>
        </a:p>
      </dgm:t>
    </dgm:pt>
    <dgm:pt modelId="{0CDCDA4C-8BD5-4ED4-A16E-C96661038E2F}" type="pres">
      <dgm:prSet presAssocID="{4412D528-8A6B-4BE6-98C2-6CC3F175DF6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53F7646-8003-41EF-A4B6-2BD0ECBD3241}" type="pres">
      <dgm:prSet presAssocID="{88F871EC-BADB-4C3D-9259-941240A07A52}" presName="gear1" presStyleLbl="node1" presStyleIdx="0" presStyleCnt="3" custScaleX="89863" custScaleY="7969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1224AE-74A6-41C4-99A1-24588914574A}" type="pres">
      <dgm:prSet presAssocID="{88F871EC-BADB-4C3D-9259-941240A07A52}" presName="gear1srcNode" presStyleLbl="node1" presStyleIdx="0" presStyleCnt="3"/>
      <dgm:spPr/>
      <dgm:t>
        <a:bodyPr/>
        <a:lstStyle/>
        <a:p>
          <a:endParaRPr lang="hu-HU"/>
        </a:p>
      </dgm:t>
    </dgm:pt>
    <dgm:pt modelId="{7AD0C150-1FA2-42D3-80C2-1BB01DA68057}" type="pres">
      <dgm:prSet presAssocID="{88F871EC-BADB-4C3D-9259-941240A07A52}" presName="gear1dstNode" presStyleLbl="node1" presStyleIdx="0" presStyleCnt="3"/>
      <dgm:spPr/>
      <dgm:t>
        <a:bodyPr/>
        <a:lstStyle/>
        <a:p>
          <a:endParaRPr lang="hu-HU"/>
        </a:p>
      </dgm:t>
    </dgm:pt>
    <dgm:pt modelId="{458285B5-3A1A-4BA5-BB8C-C19DF7F0ED06}" type="pres">
      <dgm:prSet presAssocID="{F4F84651-ABDD-4FC3-8CB4-B68AFEB6422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B67F75-EE24-4428-A7E1-3AE800838892}" type="pres">
      <dgm:prSet presAssocID="{F4F84651-ABDD-4FC3-8CB4-B68AFEB64226}" presName="gear2srcNode" presStyleLbl="node1" presStyleIdx="1" presStyleCnt="3"/>
      <dgm:spPr/>
      <dgm:t>
        <a:bodyPr/>
        <a:lstStyle/>
        <a:p>
          <a:endParaRPr lang="hu-HU"/>
        </a:p>
      </dgm:t>
    </dgm:pt>
    <dgm:pt modelId="{516C1BB4-8BA6-492E-BA61-1E51D5696AFC}" type="pres">
      <dgm:prSet presAssocID="{F4F84651-ABDD-4FC3-8CB4-B68AFEB64226}" presName="gear2dstNode" presStyleLbl="node1" presStyleIdx="1" presStyleCnt="3"/>
      <dgm:spPr/>
      <dgm:t>
        <a:bodyPr/>
        <a:lstStyle/>
        <a:p>
          <a:endParaRPr lang="hu-HU"/>
        </a:p>
      </dgm:t>
    </dgm:pt>
    <dgm:pt modelId="{57D8D17E-15BB-423D-B8BF-3F06E0459BAA}" type="pres">
      <dgm:prSet presAssocID="{6596C85B-8BA0-488C-BA8F-41227D6469F7}" presName="gear3" presStyleLbl="node1" presStyleIdx="2" presStyleCnt="3" custScaleX="104722" custScaleY="104607"/>
      <dgm:spPr/>
      <dgm:t>
        <a:bodyPr/>
        <a:lstStyle/>
        <a:p>
          <a:endParaRPr lang="hu-HU"/>
        </a:p>
      </dgm:t>
    </dgm:pt>
    <dgm:pt modelId="{9DA4382A-D116-41BD-8C42-7CC8432CDD0F}" type="pres">
      <dgm:prSet presAssocID="{6596C85B-8BA0-488C-BA8F-41227D6469F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911E1B-FC6C-4E41-A4B3-FDFE1F6E950C}" type="pres">
      <dgm:prSet presAssocID="{6596C85B-8BA0-488C-BA8F-41227D6469F7}" presName="gear3srcNode" presStyleLbl="node1" presStyleIdx="2" presStyleCnt="3"/>
      <dgm:spPr/>
      <dgm:t>
        <a:bodyPr/>
        <a:lstStyle/>
        <a:p>
          <a:endParaRPr lang="hu-HU"/>
        </a:p>
      </dgm:t>
    </dgm:pt>
    <dgm:pt modelId="{9B528B76-2EAA-4DB2-B2E6-32F80ED45487}" type="pres">
      <dgm:prSet presAssocID="{6596C85B-8BA0-488C-BA8F-41227D6469F7}" presName="gear3dstNode" presStyleLbl="node1" presStyleIdx="2" presStyleCnt="3"/>
      <dgm:spPr/>
      <dgm:t>
        <a:bodyPr/>
        <a:lstStyle/>
        <a:p>
          <a:endParaRPr lang="hu-HU"/>
        </a:p>
      </dgm:t>
    </dgm:pt>
    <dgm:pt modelId="{8D389EE6-A19D-4AA0-8F6B-9582B25F24F8}" type="pres">
      <dgm:prSet presAssocID="{6C096677-7FA3-427B-B298-F4328C12FDAB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5563497D-D409-451C-9B81-6E3CFD05C35E}" type="pres">
      <dgm:prSet presAssocID="{B449762E-E47D-437E-A2B2-AD7F33812CF6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7A04F2D3-3BAB-44C3-831B-BB05F00DBA49}" type="pres">
      <dgm:prSet presAssocID="{344A59DD-B363-4131-85A7-E6645F827382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C30068DC-C9F7-404F-84A7-6F2A706C6272}" type="presOf" srcId="{F4F84651-ABDD-4FC3-8CB4-B68AFEB64226}" destId="{94B67F75-EE24-4428-A7E1-3AE800838892}" srcOrd="1" destOrd="0" presId="urn:microsoft.com/office/officeart/2005/8/layout/gear1"/>
    <dgm:cxn modelId="{E93FBE6B-2B15-422A-81B2-C425BF197F8D}" type="presOf" srcId="{6C096677-7FA3-427B-B298-F4328C12FDAB}" destId="{8D389EE6-A19D-4AA0-8F6B-9582B25F24F8}" srcOrd="0" destOrd="0" presId="urn:microsoft.com/office/officeart/2005/8/layout/gear1"/>
    <dgm:cxn modelId="{A195191C-9514-4462-BBD9-31EE6FA6F780}" type="presOf" srcId="{F4F84651-ABDD-4FC3-8CB4-B68AFEB64226}" destId="{516C1BB4-8BA6-492E-BA61-1E51D5696AFC}" srcOrd="2" destOrd="0" presId="urn:microsoft.com/office/officeart/2005/8/layout/gear1"/>
    <dgm:cxn modelId="{E844FB53-D19E-4D5A-BEE7-9EC0B731249E}" srcId="{4412D528-8A6B-4BE6-98C2-6CC3F175DF65}" destId="{6596C85B-8BA0-488C-BA8F-41227D6469F7}" srcOrd="2" destOrd="0" parTransId="{D6205110-CD64-48D0-A700-784C7F38A2D8}" sibTransId="{344A59DD-B363-4131-85A7-E6645F827382}"/>
    <dgm:cxn modelId="{90F2B100-DB65-47C6-B81F-AA8C3556EAA4}" type="presOf" srcId="{344A59DD-B363-4131-85A7-E6645F827382}" destId="{7A04F2D3-3BAB-44C3-831B-BB05F00DBA49}" srcOrd="0" destOrd="0" presId="urn:microsoft.com/office/officeart/2005/8/layout/gear1"/>
    <dgm:cxn modelId="{9DCE9519-F54A-4805-B9DD-01CBD0A8CEE1}" srcId="{4412D528-8A6B-4BE6-98C2-6CC3F175DF65}" destId="{88F871EC-BADB-4C3D-9259-941240A07A52}" srcOrd="0" destOrd="0" parTransId="{9A62192A-A8B9-4DF8-8F06-CC753446F6F1}" sibTransId="{6C096677-7FA3-427B-B298-F4328C12FDAB}"/>
    <dgm:cxn modelId="{57139DBA-175C-4B58-A0F2-847C822CF19F}" type="presOf" srcId="{4412D528-8A6B-4BE6-98C2-6CC3F175DF65}" destId="{0CDCDA4C-8BD5-4ED4-A16E-C96661038E2F}" srcOrd="0" destOrd="0" presId="urn:microsoft.com/office/officeart/2005/8/layout/gear1"/>
    <dgm:cxn modelId="{B07702EA-465F-438A-A8F9-312A937EF9E8}" type="presOf" srcId="{6596C85B-8BA0-488C-BA8F-41227D6469F7}" destId="{94911E1B-FC6C-4E41-A4B3-FDFE1F6E950C}" srcOrd="2" destOrd="0" presId="urn:microsoft.com/office/officeart/2005/8/layout/gear1"/>
    <dgm:cxn modelId="{E9A12728-51A8-440F-9573-80744273994C}" type="presOf" srcId="{88F871EC-BADB-4C3D-9259-941240A07A52}" destId="{7AD0C150-1FA2-42D3-80C2-1BB01DA68057}" srcOrd="2" destOrd="0" presId="urn:microsoft.com/office/officeart/2005/8/layout/gear1"/>
    <dgm:cxn modelId="{EC6CD166-7D9E-450B-A49B-4D8654436EF4}" srcId="{4412D528-8A6B-4BE6-98C2-6CC3F175DF65}" destId="{F4F84651-ABDD-4FC3-8CB4-B68AFEB64226}" srcOrd="1" destOrd="0" parTransId="{61A5E89A-3FED-4F6C-A554-04A5033BFCA6}" sibTransId="{B449762E-E47D-437E-A2B2-AD7F33812CF6}"/>
    <dgm:cxn modelId="{15C66E67-E600-4C66-8C45-FBC3E415EB31}" type="presOf" srcId="{6596C85B-8BA0-488C-BA8F-41227D6469F7}" destId="{9DA4382A-D116-41BD-8C42-7CC8432CDD0F}" srcOrd="1" destOrd="0" presId="urn:microsoft.com/office/officeart/2005/8/layout/gear1"/>
    <dgm:cxn modelId="{9B380BD4-A53A-4D6C-81EB-1FD489343A44}" type="presOf" srcId="{88F871EC-BADB-4C3D-9259-941240A07A52}" destId="{4D1224AE-74A6-41C4-99A1-24588914574A}" srcOrd="1" destOrd="0" presId="urn:microsoft.com/office/officeart/2005/8/layout/gear1"/>
    <dgm:cxn modelId="{BF4F812B-6069-4820-8F15-AD8F81DBD9D0}" type="presOf" srcId="{88F871EC-BADB-4C3D-9259-941240A07A52}" destId="{A53F7646-8003-41EF-A4B6-2BD0ECBD3241}" srcOrd="0" destOrd="0" presId="urn:microsoft.com/office/officeart/2005/8/layout/gear1"/>
    <dgm:cxn modelId="{3018EB3E-D736-496E-A842-DB5C57407F66}" type="presOf" srcId="{6596C85B-8BA0-488C-BA8F-41227D6469F7}" destId="{57D8D17E-15BB-423D-B8BF-3F06E0459BAA}" srcOrd="0" destOrd="0" presId="urn:microsoft.com/office/officeart/2005/8/layout/gear1"/>
    <dgm:cxn modelId="{37F075DF-09D2-41C7-A258-16AC0B5B51F7}" type="presOf" srcId="{6596C85B-8BA0-488C-BA8F-41227D6469F7}" destId="{9B528B76-2EAA-4DB2-B2E6-32F80ED45487}" srcOrd="3" destOrd="0" presId="urn:microsoft.com/office/officeart/2005/8/layout/gear1"/>
    <dgm:cxn modelId="{F3745E1D-82D6-4504-A8CC-64EDD9A8BE9F}" type="presOf" srcId="{B449762E-E47D-437E-A2B2-AD7F33812CF6}" destId="{5563497D-D409-451C-9B81-6E3CFD05C35E}" srcOrd="0" destOrd="0" presId="urn:microsoft.com/office/officeart/2005/8/layout/gear1"/>
    <dgm:cxn modelId="{673D0BFF-0F81-437F-8786-3AC58544DCFA}" type="presOf" srcId="{F4F84651-ABDD-4FC3-8CB4-B68AFEB64226}" destId="{458285B5-3A1A-4BA5-BB8C-C19DF7F0ED06}" srcOrd="0" destOrd="0" presId="urn:microsoft.com/office/officeart/2005/8/layout/gear1"/>
    <dgm:cxn modelId="{D3D7B983-122A-4522-A108-23555BFAF6AB}" type="presParOf" srcId="{0CDCDA4C-8BD5-4ED4-A16E-C96661038E2F}" destId="{A53F7646-8003-41EF-A4B6-2BD0ECBD3241}" srcOrd="0" destOrd="0" presId="urn:microsoft.com/office/officeart/2005/8/layout/gear1"/>
    <dgm:cxn modelId="{063889C5-620B-47CB-BBD0-71F6C46478C1}" type="presParOf" srcId="{0CDCDA4C-8BD5-4ED4-A16E-C96661038E2F}" destId="{4D1224AE-74A6-41C4-99A1-24588914574A}" srcOrd="1" destOrd="0" presId="urn:microsoft.com/office/officeart/2005/8/layout/gear1"/>
    <dgm:cxn modelId="{8A775932-0D11-4090-82BF-123DB1F71647}" type="presParOf" srcId="{0CDCDA4C-8BD5-4ED4-A16E-C96661038E2F}" destId="{7AD0C150-1FA2-42D3-80C2-1BB01DA68057}" srcOrd="2" destOrd="0" presId="urn:microsoft.com/office/officeart/2005/8/layout/gear1"/>
    <dgm:cxn modelId="{FFB9766F-A01B-4447-8EB2-70D6BEA276D9}" type="presParOf" srcId="{0CDCDA4C-8BD5-4ED4-A16E-C96661038E2F}" destId="{458285B5-3A1A-4BA5-BB8C-C19DF7F0ED06}" srcOrd="3" destOrd="0" presId="urn:microsoft.com/office/officeart/2005/8/layout/gear1"/>
    <dgm:cxn modelId="{C7028718-960A-4183-9A70-74114DDDA4F6}" type="presParOf" srcId="{0CDCDA4C-8BD5-4ED4-A16E-C96661038E2F}" destId="{94B67F75-EE24-4428-A7E1-3AE800838892}" srcOrd="4" destOrd="0" presId="urn:microsoft.com/office/officeart/2005/8/layout/gear1"/>
    <dgm:cxn modelId="{820011DD-F78B-4A70-A923-C21D925AD436}" type="presParOf" srcId="{0CDCDA4C-8BD5-4ED4-A16E-C96661038E2F}" destId="{516C1BB4-8BA6-492E-BA61-1E51D5696AFC}" srcOrd="5" destOrd="0" presId="urn:microsoft.com/office/officeart/2005/8/layout/gear1"/>
    <dgm:cxn modelId="{F2D38C04-15C7-44A2-997E-B0D6B007F60D}" type="presParOf" srcId="{0CDCDA4C-8BD5-4ED4-A16E-C96661038E2F}" destId="{57D8D17E-15BB-423D-B8BF-3F06E0459BAA}" srcOrd="6" destOrd="0" presId="urn:microsoft.com/office/officeart/2005/8/layout/gear1"/>
    <dgm:cxn modelId="{4B3816DC-5E41-4F5B-91F1-2FA909088810}" type="presParOf" srcId="{0CDCDA4C-8BD5-4ED4-A16E-C96661038E2F}" destId="{9DA4382A-D116-41BD-8C42-7CC8432CDD0F}" srcOrd="7" destOrd="0" presId="urn:microsoft.com/office/officeart/2005/8/layout/gear1"/>
    <dgm:cxn modelId="{890C9DED-A257-49C3-BDC0-D97286DE3B54}" type="presParOf" srcId="{0CDCDA4C-8BD5-4ED4-A16E-C96661038E2F}" destId="{94911E1B-FC6C-4E41-A4B3-FDFE1F6E950C}" srcOrd="8" destOrd="0" presId="urn:microsoft.com/office/officeart/2005/8/layout/gear1"/>
    <dgm:cxn modelId="{CDFCD0BE-21E4-44F3-BEA4-19DC8813FC31}" type="presParOf" srcId="{0CDCDA4C-8BD5-4ED4-A16E-C96661038E2F}" destId="{9B528B76-2EAA-4DB2-B2E6-32F80ED45487}" srcOrd="9" destOrd="0" presId="urn:microsoft.com/office/officeart/2005/8/layout/gear1"/>
    <dgm:cxn modelId="{535A0C65-21CD-471D-9164-C8189248328C}" type="presParOf" srcId="{0CDCDA4C-8BD5-4ED4-A16E-C96661038E2F}" destId="{8D389EE6-A19D-4AA0-8F6B-9582B25F24F8}" srcOrd="10" destOrd="0" presId="urn:microsoft.com/office/officeart/2005/8/layout/gear1"/>
    <dgm:cxn modelId="{DBCF1AF5-5A18-4FB7-BD09-FFC6BA5903BF}" type="presParOf" srcId="{0CDCDA4C-8BD5-4ED4-A16E-C96661038E2F}" destId="{5563497D-D409-451C-9B81-6E3CFD05C35E}" srcOrd="11" destOrd="0" presId="urn:microsoft.com/office/officeart/2005/8/layout/gear1"/>
    <dgm:cxn modelId="{B3397C39-A0C4-411E-AD94-560F268DD7F4}" type="presParOf" srcId="{0CDCDA4C-8BD5-4ED4-A16E-C96661038E2F}" destId="{7A04F2D3-3BAB-44C3-831B-BB05F00DBA4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1A6EA-FEFE-4C64-A9C7-3A7F4A501CA6}">
      <dsp:nvSpPr>
        <dsp:cNvPr id="0" name=""/>
        <dsp:cNvSpPr/>
      </dsp:nvSpPr>
      <dsp:spPr>
        <a:xfrm>
          <a:off x="247598" y="1303"/>
          <a:ext cx="2826471" cy="1466757"/>
        </a:xfrm>
        <a:prstGeom prst="ellipse">
          <a:avLst/>
        </a:prstGeom>
        <a:solidFill>
          <a:srgbClr val="C0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Gazdaságinformatikai Kompetencia Központ létrehozása</a:t>
          </a:r>
          <a:endParaRPr lang="hu-HU" sz="1600" b="1" kern="1200" dirty="0"/>
        </a:p>
      </dsp:txBody>
      <dsp:txXfrm>
        <a:off x="661525" y="216105"/>
        <a:ext cx="1998617" cy="1037153"/>
      </dsp:txXfrm>
    </dsp:sp>
    <dsp:sp modelId="{84919431-94F9-470C-8B11-C334463EBD98}">
      <dsp:nvSpPr>
        <dsp:cNvPr id="0" name=""/>
        <dsp:cNvSpPr/>
      </dsp:nvSpPr>
      <dsp:spPr>
        <a:xfrm>
          <a:off x="1196473" y="1598082"/>
          <a:ext cx="928722" cy="928722"/>
        </a:xfrm>
        <a:prstGeom prst="mathPlus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>
        <a:off x="1319575" y="1953225"/>
        <a:ext cx="682518" cy="218436"/>
      </dsp:txXfrm>
    </dsp:sp>
    <dsp:sp modelId="{1B7E913E-1949-4360-8BF0-BD9C28B89CCC}">
      <dsp:nvSpPr>
        <dsp:cNvPr id="0" name=""/>
        <dsp:cNvSpPr/>
      </dsp:nvSpPr>
      <dsp:spPr>
        <a:xfrm>
          <a:off x="247598" y="2656826"/>
          <a:ext cx="2826471" cy="1374317"/>
        </a:xfrm>
        <a:prstGeom prst="ellipse">
          <a:avLst/>
        </a:prstGeom>
        <a:solidFill>
          <a:srgbClr val="228E5B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SAP üzemeltetési feladatok átvétele</a:t>
          </a:r>
          <a:endParaRPr lang="hu-HU" sz="1600" b="1" kern="1200" dirty="0"/>
        </a:p>
      </dsp:txBody>
      <dsp:txXfrm>
        <a:off x="661525" y="2858090"/>
        <a:ext cx="1998617" cy="971789"/>
      </dsp:txXfrm>
    </dsp:sp>
    <dsp:sp modelId="{C933F495-6FA4-47C3-8551-D0BE1C10420E}">
      <dsp:nvSpPr>
        <dsp:cNvPr id="0" name=""/>
        <dsp:cNvSpPr/>
      </dsp:nvSpPr>
      <dsp:spPr>
        <a:xfrm>
          <a:off x="3314257" y="1718392"/>
          <a:ext cx="509196" cy="595663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/>
        </a:p>
      </dsp:txBody>
      <dsp:txXfrm>
        <a:off x="3314257" y="1837525"/>
        <a:ext cx="356437" cy="357397"/>
      </dsp:txXfrm>
    </dsp:sp>
    <dsp:sp modelId="{27F307AF-A4F5-4F37-9A58-04F74456E5B2}">
      <dsp:nvSpPr>
        <dsp:cNvPr id="0" name=""/>
        <dsp:cNvSpPr/>
      </dsp:nvSpPr>
      <dsp:spPr>
        <a:xfrm>
          <a:off x="4034818" y="906864"/>
          <a:ext cx="2702359" cy="2218718"/>
        </a:xfrm>
        <a:prstGeom prst="ellipse">
          <a:avLst/>
        </a:prstGeom>
        <a:solidFill>
          <a:srgbClr val="023B98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</a:rPr>
            <a:t>Olcsóbb SAP üzemeltetés</a:t>
          </a:r>
          <a:endParaRPr lang="hu-HU" sz="2000" b="1" kern="1200" dirty="0">
            <a:latin typeface="+mj-lt"/>
          </a:endParaRPr>
        </a:p>
      </dsp:txBody>
      <dsp:txXfrm>
        <a:off x="4430569" y="1231788"/>
        <a:ext cx="1910857" cy="1568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3B6A5-985C-4126-9E34-14F3B5745028}">
      <dsp:nvSpPr>
        <dsp:cNvPr id="0" name=""/>
        <dsp:cNvSpPr/>
      </dsp:nvSpPr>
      <dsp:spPr>
        <a:xfrm rot="4396374">
          <a:off x="2055758" y="805564"/>
          <a:ext cx="3494666" cy="2437094"/>
        </a:xfrm>
        <a:prstGeom prst="swooshArrow">
          <a:avLst>
            <a:gd name="adj1" fmla="val 16310"/>
            <a:gd name="adj2" fmla="val 31370"/>
          </a:avLst>
        </a:prstGeom>
        <a:solidFill>
          <a:srgbClr val="C0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300E8-B7B2-485B-9DCE-D9953FC16137}">
      <dsp:nvSpPr>
        <dsp:cNvPr id="0" name=""/>
        <dsp:cNvSpPr/>
      </dsp:nvSpPr>
      <dsp:spPr>
        <a:xfrm>
          <a:off x="3364871" y="1123786"/>
          <a:ext cx="88251" cy="8825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5965F-D787-4A05-A506-FE89D84259A2}">
      <dsp:nvSpPr>
        <dsp:cNvPr id="0" name=""/>
        <dsp:cNvSpPr/>
      </dsp:nvSpPr>
      <dsp:spPr>
        <a:xfrm>
          <a:off x="3969149" y="1611193"/>
          <a:ext cx="88251" cy="8825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4C367-FBF2-4306-B047-765A1EBFE73F}">
      <dsp:nvSpPr>
        <dsp:cNvPr id="0" name=""/>
        <dsp:cNvSpPr/>
      </dsp:nvSpPr>
      <dsp:spPr>
        <a:xfrm>
          <a:off x="4422024" y="2181183"/>
          <a:ext cx="88251" cy="8825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3DDEF-2EA9-48DF-8CD4-CA36E802B5DE}">
      <dsp:nvSpPr>
        <dsp:cNvPr id="0" name=""/>
        <dsp:cNvSpPr/>
      </dsp:nvSpPr>
      <dsp:spPr>
        <a:xfrm>
          <a:off x="381847" y="0"/>
          <a:ext cx="4526905" cy="64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u="sng" kern="1200" dirty="0" smtClean="0"/>
            <a:t>Működési folyamatok felülvizsgálata, újraszabályozása</a:t>
          </a:r>
          <a:endParaRPr lang="hu-HU" sz="2000" u="sng" kern="1200" dirty="0"/>
        </a:p>
      </dsp:txBody>
      <dsp:txXfrm>
        <a:off x="381847" y="0"/>
        <a:ext cx="4526905" cy="647715"/>
      </dsp:txXfrm>
    </dsp:sp>
    <dsp:sp modelId="{B76316A0-D5EA-408F-9BE1-D115136C0A7D}">
      <dsp:nvSpPr>
        <dsp:cNvPr id="0" name=""/>
        <dsp:cNvSpPr/>
      </dsp:nvSpPr>
      <dsp:spPr>
        <a:xfrm>
          <a:off x="3860906" y="844054"/>
          <a:ext cx="2998664" cy="64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S</a:t>
          </a:r>
          <a:r>
            <a:rPr lang="hu-HU" sz="2000" u="sng" kern="1200" dirty="0" smtClean="0"/>
            <a:t>AP üzemeltetők képzése</a:t>
          </a:r>
          <a:endParaRPr lang="hu-HU" sz="2000" u="sng" kern="1200" dirty="0"/>
        </a:p>
      </dsp:txBody>
      <dsp:txXfrm>
        <a:off x="3860906" y="844054"/>
        <a:ext cx="2998664" cy="647715"/>
      </dsp:txXfrm>
    </dsp:sp>
    <dsp:sp modelId="{643D4DAB-0E89-475D-86B2-14C2149A7F80}">
      <dsp:nvSpPr>
        <dsp:cNvPr id="0" name=""/>
        <dsp:cNvSpPr/>
      </dsp:nvSpPr>
      <dsp:spPr>
        <a:xfrm>
          <a:off x="108726" y="1023685"/>
          <a:ext cx="3419659" cy="1640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u="sng" kern="1200" dirty="0" smtClean="0"/>
            <a:t>Saját fejlesztésű szatellit IT rendszerek létrehozása, továbbfejlesztése</a:t>
          </a:r>
          <a:endParaRPr lang="hu-HU" sz="2000" u="sng" kern="1200" dirty="0"/>
        </a:p>
      </dsp:txBody>
      <dsp:txXfrm>
        <a:off x="108726" y="1023685"/>
        <a:ext cx="3419659" cy="1640612"/>
      </dsp:txXfrm>
    </dsp:sp>
    <dsp:sp modelId="{635EC7A9-DACF-428D-900F-7C33D07E3FEF}">
      <dsp:nvSpPr>
        <dsp:cNvPr id="0" name=""/>
        <dsp:cNvSpPr/>
      </dsp:nvSpPr>
      <dsp:spPr>
        <a:xfrm>
          <a:off x="4808638" y="1858322"/>
          <a:ext cx="3400273" cy="1166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u="sng" kern="1200" dirty="0" smtClean="0"/>
            <a:t>Új IT alkalmazások bevezetése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u="sng" kern="1200" dirty="0"/>
        </a:p>
      </dsp:txBody>
      <dsp:txXfrm>
        <a:off x="4808638" y="1858322"/>
        <a:ext cx="3400273" cy="1166011"/>
      </dsp:txXfrm>
    </dsp:sp>
    <dsp:sp modelId="{A854AD48-AD94-415E-AF70-F7D598FD4FBF}">
      <dsp:nvSpPr>
        <dsp:cNvPr id="0" name=""/>
        <dsp:cNvSpPr/>
      </dsp:nvSpPr>
      <dsp:spPr>
        <a:xfrm>
          <a:off x="2495476" y="3528393"/>
          <a:ext cx="5331587" cy="36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23B98"/>
              </a:solidFill>
            </a:rPr>
            <a:t>Hatékonyabb intézményi működés</a:t>
          </a:r>
          <a:endParaRPr lang="hu-HU" sz="2400" b="1" kern="1200" dirty="0">
            <a:solidFill>
              <a:srgbClr val="023B98"/>
            </a:solidFill>
          </a:endParaRPr>
        </a:p>
      </dsp:txBody>
      <dsp:txXfrm>
        <a:off x="2495476" y="3528393"/>
        <a:ext cx="5331587" cy="360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2A302-2335-43CB-8EE0-5C60FAE971C7}">
      <dsp:nvSpPr>
        <dsp:cNvPr id="0" name=""/>
        <dsp:cNvSpPr/>
      </dsp:nvSpPr>
      <dsp:spPr>
        <a:xfrm>
          <a:off x="2013253" y="206414"/>
          <a:ext cx="4528403" cy="157265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F7F88-F152-4DFE-B23C-192FE6FF9A68}">
      <dsp:nvSpPr>
        <dsp:cNvPr id="0" name=""/>
        <dsp:cNvSpPr/>
      </dsp:nvSpPr>
      <dsp:spPr>
        <a:xfrm>
          <a:off x="3845677" y="3773863"/>
          <a:ext cx="877597" cy="561662"/>
        </a:xfrm>
        <a:prstGeom prst="downArrow">
          <a:avLst/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A888B-16DB-452F-BDB2-1CD7D1AA50B2}">
      <dsp:nvSpPr>
        <dsp:cNvPr id="0" name=""/>
        <dsp:cNvSpPr/>
      </dsp:nvSpPr>
      <dsp:spPr>
        <a:xfrm>
          <a:off x="701814" y="4135944"/>
          <a:ext cx="7165323" cy="1053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marR="0" lvl="3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300" b="1" kern="1200" dirty="0" smtClean="0">
              <a:solidFill>
                <a:srgbClr val="C00000"/>
              </a:solidFill>
            </a:rPr>
            <a:t>Képzett, felkészült </a:t>
          </a:r>
          <a:r>
            <a:rPr lang="hu-HU" sz="2300" b="1" kern="1200" dirty="0" smtClean="0">
              <a:solidFill>
                <a:srgbClr val="C00000"/>
              </a:solidFill>
            </a:rPr>
            <a:t>oktatói </a:t>
          </a:r>
          <a:r>
            <a:rPr lang="hu-HU" sz="2300" b="1" kern="1200" dirty="0" smtClean="0">
              <a:solidFill>
                <a:srgbClr val="C00000"/>
              </a:solidFill>
            </a:rPr>
            <a:t>csapat</a:t>
          </a:r>
          <a:r>
            <a:rPr lang="hu-HU" sz="2300" b="1" kern="1200" dirty="0" smtClean="0">
              <a:solidFill>
                <a:srgbClr val="FF0000"/>
              </a:solidFill>
            </a:rPr>
            <a:t> </a:t>
          </a:r>
        </a:p>
        <a:p>
          <a:pPr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 dirty="0"/>
        </a:p>
      </dsp:txBody>
      <dsp:txXfrm>
        <a:off x="701814" y="4135944"/>
        <a:ext cx="7165323" cy="1053117"/>
      </dsp:txXfrm>
    </dsp:sp>
    <dsp:sp modelId="{C71D9F11-D434-4CBF-A16F-DE7D8742A00C}">
      <dsp:nvSpPr>
        <dsp:cNvPr id="0" name=""/>
        <dsp:cNvSpPr/>
      </dsp:nvSpPr>
      <dsp:spPr>
        <a:xfrm>
          <a:off x="3659626" y="1900528"/>
          <a:ext cx="1579675" cy="15796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/>
        </a:p>
      </dsp:txBody>
      <dsp:txXfrm>
        <a:off x="3890964" y="2131866"/>
        <a:ext cx="1116999" cy="1116999"/>
      </dsp:txXfrm>
    </dsp:sp>
    <dsp:sp modelId="{A7B6ADFC-D964-4BC9-BF26-F91F667709CC}">
      <dsp:nvSpPr>
        <dsp:cNvPr id="0" name=""/>
        <dsp:cNvSpPr/>
      </dsp:nvSpPr>
      <dsp:spPr>
        <a:xfrm>
          <a:off x="2240303" y="715420"/>
          <a:ext cx="1843149" cy="1579675"/>
        </a:xfrm>
        <a:prstGeom prst="ellipse">
          <a:avLst/>
        </a:prstGeom>
        <a:solidFill>
          <a:srgbClr val="023B98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SAP oktatók képzése</a:t>
          </a:r>
          <a:endParaRPr lang="hu-HU" sz="1800" b="1" kern="1200" dirty="0"/>
        </a:p>
      </dsp:txBody>
      <dsp:txXfrm>
        <a:off x="2510226" y="946758"/>
        <a:ext cx="1303303" cy="1116999"/>
      </dsp:txXfrm>
    </dsp:sp>
    <dsp:sp modelId="{8AE61029-B8BA-4124-96A9-B8262CBA79E0}">
      <dsp:nvSpPr>
        <dsp:cNvPr id="0" name=""/>
        <dsp:cNvSpPr/>
      </dsp:nvSpPr>
      <dsp:spPr>
        <a:xfrm>
          <a:off x="3850477" y="56865"/>
          <a:ext cx="2399558" cy="2132925"/>
        </a:xfrm>
        <a:prstGeom prst="ellipse">
          <a:avLst/>
        </a:prstGeom>
        <a:solidFill>
          <a:srgbClr val="F97407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Humánerőforrás-kapacitás szakmai fejlesztése</a:t>
          </a:r>
          <a:endParaRPr lang="hu-HU" sz="1800" b="1" kern="1200" dirty="0"/>
        </a:p>
      </dsp:txBody>
      <dsp:txXfrm>
        <a:off x="4201884" y="369225"/>
        <a:ext cx="1696744" cy="1508205"/>
      </dsp:txXfrm>
    </dsp:sp>
    <dsp:sp modelId="{0EA76774-4E9C-4EAA-809F-548AC3BFC64B}">
      <dsp:nvSpPr>
        <dsp:cNvPr id="0" name=""/>
        <dsp:cNvSpPr/>
      </dsp:nvSpPr>
      <dsp:spPr>
        <a:xfrm>
          <a:off x="1729944" y="0"/>
          <a:ext cx="5149068" cy="370313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FE854-FE65-4E0B-BE9C-F67CB10CE1BE}">
      <dsp:nvSpPr>
        <dsp:cNvPr id="0" name=""/>
        <dsp:cNvSpPr/>
      </dsp:nvSpPr>
      <dsp:spPr>
        <a:xfrm>
          <a:off x="2314377" y="2517386"/>
          <a:ext cx="2078112" cy="1875101"/>
        </a:xfrm>
        <a:prstGeom prst="ellipse">
          <a:avLst/>
        </a:prstGeom>
        <a:solidFill>
          <a:srgbClr val="023B98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cap="none" baseline="0" dirty="0" smtClean="0">
              <a:solidFill>
                <a:schemeClr val="bg1"/>
              </a:solidFill>
            </a:rPr>
            <a:t>Kész SAP tananyag garnitúra</a:t>
          </a:r>
          <a:endParaRPr lang="hu-HU" sz="2400" b="1" kern="1200" cap="none" baseline="0" dirty="0">
            <a:solidFill>
              <a:schemeClr val="bg1"/>
            </a:solidFill>
          </a:endParaRPr>
        </a:p>
      </dsp:txBody>
      <dsp:txXfrm>
        <a:off x="2618709" y="2791988"/>
        <a:ext cx="1469448" cy="1325897"/>
      </dsp:txXfrm>
    </dsp:sp>
    <dsp:sp modelId="{AD0ADD0F-E010-482D-A8F6-ADB00A11BD6C}">
      <dsp:nvSpPr>
        <dsp:cNvPr id="0" name=""/>
        <dsp:cNvSpPr/>
      </dsp:nvSpPr>
      <dsp:spPr>
        <a:xfrm rot="12920320">
          <a:off x="1019894" y="2083693"/>
          <a:ext cx="1587428" cy="558853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90E28-E148-4DC8-A111-6A8C3DE50882}">
      <dsp:nvSpPr>
        <dsp:cNvPr id="0" name=""/>
        <dsp:cNvSpPr/>
      </dsp:nvSpPr>
      <dsp:spPr>
        <a:xfrm>
          <a:off x="234715" y="1158890"/>
          <a:ext cx="1862845" cy="1490276"/>
        </a:xfrm>
        <a:prstGeom prst="roundRect">
          <a:avLst>
            <a:gd name="adj" fmla="val 10000"/>
          </a:avLst>
        </a:prstGeom>
        <a:solidFill>
          <a:srgbClr val="C0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kern="1200" dirty="0" smtClean="0"/>
            <a:t>Elérhető tananyagok felhasználása</a:t>
          </a:r>
          <a:endParaRPr lang="hu-HU" sz="2100" kern="1200" dirty="0"/>
        </a:p>
      </dsp:txBody>
      <dsp:txXfrm>
        <a:off x="278364" y="1202539"/>
        <a:ext cx="1775547" cy="1402978"/>
      </dsp:txXfrm>
    </dsp:sp>
    <dsp:sp modelId="{B0ECEB75-4958-4F5F-9114-367A884FF768}">
      <dsp:nvSpPr>
        <dsp:cNvPr id="0" name=""/>
        <dsp:cNvSpPr/>
      </dsp:nvSpPr>
      <dsp:spPr>
        <a:xfrm rot="16193524">
          <a:off x="2523356" y="1316873"/>
          <a:ext cx="1653145" cy="558853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025DD-2479-42B0-B7B2-19EB7D614BB1}">
      <dsp:nvSpPr>
        <dsp:cNvPr id="0" name=""/>
        <dsp:cNvSpPr/>
      </dsp:nvSpPr>
      <dsp:spPr>
        <a:xfrm>
          <a:off x="2416949" y="22892"/>
          <a:ext cx="1862845" cy="1490276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kern="1200" dirty="0" smtClean="0">
              <a:solidFill>
                <a:schemeClr val="tx1"/>
              </a:solidFill>
            </a:rPr>
            <a:t>Oktatási rendszerek használata</a:t>
          </a:r>
          <a:endParaRPr lang="hu-HU" sz="2000" kern="1200" dirty="0">
            <a:solidFill>
              <a:schemeClr val="tx1"/>
            </a:solidFill>
          </a:endParaRPr>
        </a:p>
      </dsp:txBody>
      <dsp:txXfrm>
        <a:off x="2460598" y="66541"/>
        <a:ext cx="1775547" cy="1402978"/>
      </dsp:txXfrm>
    </dsp:sp>
    <dsp:sp modelId="{403509BF-578D-42BF-9888-0E6CCF4ED92B}">
      <dsp:nvSpPr>
        <dsp:cNvPr id="0" name=""/>
        <dsp:cNvSpPr/>
      </dsp:nvSpPr>
      <dsp:spPr>
        <a:xfrm rot="19472150">
          <a:off x="4097313" y="2082908"/>
          <a:ext cx="1579838" cy="558853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C6BC6-63DB-4419-9187-7048E416AA4B}">
      <dsp:nvSpPr>
        <dsp:cNvPr id="0" name=""/>
        <dsp:cNvSpPr/>
      </dsp:nvSpPr>
      <dsp:spPr>
        <a:xfrm>
          <a:off x="4599182" y="1158890"/>
          <a:ext cx="1862845" cy="1490276"/>
        </a:xfrm>
        <a:prstGeom prst="roundRect">
          <a:avLst>
            <a:gd name="adj" fmla="val 10000"/>
          </a:avLst>
        </a:prstGeom>
        <a:solidFill>
          <a:srgbClr val="228E5B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kern="1200" dirty="0" smtClean="0"/>
            <a:t>Oktatói hálózatba bekapcsolódás</a:t>
          </a:r>
        </a:p>
      </dsp:txBody>
      <dsp:txXfrm>
        <a:off x="4642831" y="1202539"/>
        <a:ext cx="1775547" cy="14029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F7646-8003-41EF-A4B6-2BD0ECBD3241}">
      <dsp:nvSpPr>
        <dsp:cNvPr id="0" name=""/>
        <dsp:cNvSpPr/>
      </dsp:nvSpPr>
      <dsp:spPr>
        <a:xfrm>
          <a:off x="3454721" y="2625323"/>
          <a:ext cx="2188787" cy="2159986"/>
        </a:xfrm>
        <a:prstGeom prst="gear9">
          <a:avLst/>
        </a:prstGeom>
        <a:solidFill>
          <a:srgbClr val="C0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Szakmai együttműködő partnerek</a:t>
          </a:r>
          <a:endParaRPr lang="hu-HU" sz="1600" b="1" kern="1200" dirty="0"/>
        </a:p>
      </dsp:txBody>
      <dsp:txXfrm>
        <a:off x="3892612" y="3131289"/>
        <a:ext cx="1313005" cy="1110278"/>
      </dsp:txXfrm>
    </dsp:sp>
    <dsp:sp modelId="{458285B5-3A1A-4BA5-BB8C-C19DF7F0ED06}">
      <dsp:nvSpPr>
        <dsp:cNvPr id="0" name=""/>
        <dsp:cNvSpPr/>
      </dsp:nvSpPr>
      <dsp:spPr>
        <a:xfrm>
          <a:off x="1754277" y="1709437"/>
          <a:ext cx="1971238" cy="1971238"/>
        </a:xfrm>
        <a:prstGeom prst="gear6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Szállítók</a:t>
          </a:r>
          <a:endParaRPr lang="hu-HU" sz="1600" b="1" kern="1200" dirty="0"/>
        </a:p>
      </dsp:txBody>
      <dsp:txXfrm>
        <a:off x="2250542" y="2208701"/>
        <a:ext cx="978708" cy="972710"/>
      </dsp:txXfrm>
    </dsp:sp>
    <dsp:sp modelId="{57D8D17E-15BB-423D-B8BF-3F06E0459BAA}">
      <dsp:nvSpPr>
        <dsp:cNvPr id="0" name=""/>
        <dsp:cNvSpPr/>
      </dsp:nvSpPr>
      <dsp:spPr>
        <a:xfrm rot="20700000">
          <a:off x="2812364" y="305400"/>
          <a:ext cx="2023425" cy="2019578"/>
        </a:xfrm>
        <a:prstGeom prst="gear6">
          <a:avLst/>
        </a:prstGeom>
        <a:solidFill>
          <a:schemeClr val="tx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Egyetemi munkatársak</a:t>
          </a:r>
          <a:endParaRPr lang="hu-HU" sz="1600" b="1" kern="1200" dirty="0"/>
        </a:p>
      </dsp:txBody>
      <dsp:txXfrm rot="-20700000">
        <a:off x="3256389" y="748125"/>
        <a:ext cx="1135376" cy="1134129"/>
      </dsp:txXfrm>
    </dsp:sp>
    <dsp:sp modelId="{8D389EE6-A19D-4AA0-8F6B-9582B25F24F8}">
      <dsp:nvSpPr>
        <dsp:cNvPr id="0" name=""/>
        <dsp:cNvSpPr/>
      </dsp:nvSpPr>
      <dsp:spPr>
        <a:xfrm>
          <a:off x="3130990" y="1936443"/>
          <a:ext cx="3469379" cy="3469379"/>
        </a:xfrm>
        <a:prstGeom prst="circularArrow">
          <a:avLst>
            <a:gd name="adj1" fmla="val 4687"/>
            <a:gd name="adj2" fmla="val 299029"/>
            <a:gd name="adj3" fmla="val 2531281"/>
            <a:gd name="adj4" fmla="val 1582909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497D-D409-451C-9B81-6E3CFD05C35E}">
      <dsp:nvSpPr>
        <dsp:cNvPr id="0" name=""/>
        <dsp:cNvSpPr/>
      </dsp:nvSpPr>
      <dsp:spPr>
        <a:xfrm>
          <a:off x="1405174" y="1270128"/>
          <a:ext cx="2520721" cy="252072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4F2D3-3BAB-44C3-831B-BB05F00DBA49}">
      <dsp:nvSpPr>
        <dsp:cNvPr id="0" name=""/>
        <dsp:cNvSpPr/>
      </dsp:nvSpPr>
      <dsp:spPr>
        <a:xfrm>
          <a:off x="2411616" y="-76716"/>
          <a:ext cx="2717844" cy="27178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FA396-E477-488E-AF30-8320CEF3449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9B346-7664-44E1-8330-2C154D2F35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5604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579B9-2404-44B6-A782-880A9054F44A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A719E-007B-4B1F-BFA7-2012713B56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032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A719E-007B-4B1F-BFA7-2012713B56B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4650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A719E-007B-4B1F-BFA7-2012713B56B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617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 descr="uszt_logo_nagy_cmy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512" y="1142983"/>
            <a:ext cx="3431904" cy="457203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Kép 10" descr="DE logo1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7504" y="5373216"/>
            <a:ext cx="5040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bg1"/>
            </a:glow>
          </a:effectLst>
        </p:spPr>
      </p:pic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611560" y="5949280"/>
            <a:ext cx="5040560" cy="7386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  <a:tabLst>
                <a:tab pos="449580" algn="l"/>
              </a:tabLst>
            </a:pPr>
            <a:r>
              <a:rPr lang="hu-HU" sz="400" cap="small" dirty="0">
                <a:effectLst/>
                <a:latin typeface="Times New Roman"/>
                <a:ea typeface="Times New Roman"/>
              </a:rPr>
              <a:t> </a:t>
            </a:r>
            <a:endParaRPr lang="hu-HU" sz="1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410710" algn="l"/>
              </a:tabLst>
            </a:pPr>
            <a:r>
              <a:rPr lang="hu-HU" sz="1400" b="1" cap="small" dirty="0">
                <a:effectLst/>
                <a:latin typeface="Times New Roman"/>
                <a:ea typeface="Times New Roman"/>
              </a:rPr>
              <a:t>TÁMOP-4.1.1.C-12/1/KONV-2012-0013</a:t>
            </a:r>
            <a:r>
              <a:rPr lang="hu-HU" sz="1400" dirty="0">
                <a:solidFill>
                  <a:srgbClr val="244061"/>
                </a:solidFill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hu-HU" sz="14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hu-HU" sz="1200" b="1" dirty="0">
                <a:effectLst/>
                <a:latin typeface="Times New Roman"/>
                <a:ea typeface="Times New Roman"/>
              </a:rPr>
              <a:t>Integrált szervezeti és komplex felsőoktatási szolgáltatások, valamint képzések fejlesztése a versenyképes Debreceni </a:t>
            </a:r>
            <a:r>
              <a:rPr lang="hu-HU" sz="1200" b="1" dirty="0" smtClean="0">
                <a:effectLst/>
                <a:latin typeface="Times New Roman"/>
                <a:ea typeface="Times New Roman"/>
              </a:rPr>
              <a:t>Egyetemért</a:t>
            </a:r>
            <a:endParaRPr lang="hu-HU" sz="1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Alcím 17"/>
          <p:cNvSpPr txBox="1">
            <a:spLocks/>
          </p:cNvSpPr>
          <p:nvPr userDrawn="1"/>
        </p:nvSpPr>
        <p:spPr>
          <a:xfrm>
            <a:off x="3643306" y="2083248"/>
            <a:ext cx="5143536" cy="1057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3200" smtClean="0">
                <a:solidFill>
                  <a:srgbClr val="00B050"/>
                </a:solidFill>
                <a:latin typeface="Verdana" pitchFamily="34" charset="0"/>
              </a:rPr>
              <a:t>VERSENYKÉPES DEBRECENI EGYETEM</a:t>
            </a:r>
            <a:endParaRPr lang="hu-HU" sz="3200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8" name="Szabadkézi sokszög 17"/>
          <p:cNvSpPr>
            <a:spLocks/>
          </p:cNvSpPr>
          <p:nvPr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54A838">
                  <a:shade val="50000"/>
                  <a:alpha val="45000"/>
                  <a:satMod val="120000"/>
                </a:srgbClr>
              </a:gs>
              <a:gs pos="100000">
                <a:srgbClr val="54A838">
                  <a:shade val="80000"/>
                  <a:alpha val="55000"/>
                  <a:satMod val="15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Kép 11" descr="uszt_logo_rgb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44624"/>
            <a:ext cx="26289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Kép 18" descr="MM_logo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143636" y="5877272"/>
            <a:ext cx="2571768" cy="350453"/>
          </a:xfrm>
          <a:prstGeom prst="rect">
            <a:avLst/>
          </a:prstGeom>
        </p:spPr>
      </p:pic>
      <p:pic>
        <p:nvPicPr>
          <p:cNvPr id="20" name="Kép 19" descr="EU_ESZA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6000760" y="6237312"/>
            <a:ext cx="2880360" cy="52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115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439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8144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720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580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276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765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90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00" y="116632"/>
            <a:ext cx="57912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3044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pic>
        <p:nvPicPr>
          <p:cNvPr id="8" name="Kép 7" descr="MM_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43636" y="5877272"/>
            <a:ext cx="2571768" cy="350453"/>
          </a:xfrm>
          <a:prstGeom prst="rect">
            <a:avLst/>
          </a:prstGeom>
        </p:spPr>
      </p:pic>
      <p:pic>
        <p:nvPicPr>
          <p:cNvPr id="9" name="Kép 8" descr="EU_ESZ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00760" y="6237312"/>
            <a:ext cx="2880360" cy="52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086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330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522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229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299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529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487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0486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0897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27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824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2863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72657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157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674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4436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0887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300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49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1727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083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608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92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707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25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295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5146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4552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4796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420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726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86922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5623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0511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9856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7590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061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0631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5479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846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6944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6812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6558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8715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2925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0775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123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687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4248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54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7825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66276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13040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39684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91382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2938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4057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4878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93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923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1979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0247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8808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77670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4854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64116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6145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2567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9110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13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B10862-4A6D-4985-BF17-E8670965D66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27384"/>
            <a:ext cx="91694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7A5077B-794F-4FB9-84C4-F3A474B8EA02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Kép 8" descr="DE logo1"/>
          <p:cNvPicPr/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07504" y="5661248"/>
            <a:ext cx="4320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bg1"/>
            </a:glow>
          </a:effectLst>
        </p:spPr>
      </p:pic>
      <p:pic>
        <p:nvPicPr>
          <p:cNvPr id="10" name="Kép 9" descr="uszt_logo_rgb"/>
          <p:cNvPicPr/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516216" y="44624"/>
            <a:ext cx="248490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611560" y="5949280"/>
            <a:ext cx="5040560" cy="7386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spcAft>
                <a:spcPts val="0"/>
              </a:spcAft>
              <a:tabLst>
                <a:tab pos="449580" algn="l"/>
              </a:tabLst>
            </a:pPr>
            <a:r>
              <a:rPr lang="hu-HU" sz="400" cap="small" dirty="0">
                <a:effectLst/>
                <a:latin typeface="Times New Roman"/>
                <a:ea typeface="Times New Roman"/>
              </a:rPr>
              <a:t> </a:t>
            </a:r>
            <a:endParaRPr lang="hu-HU" sz="1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410710" algn="l"/>
              </a:tabLst>
            </a:pPr>
            <a:r>
              <a:rPr lang="hu-HU" sz="1400" b="1" cap="small" dirty="0">
                <a:effectLst/>
                <a:latin typeface="Times New Roman"/>
                <a:ea typeface="Times New Roman"/>
              </a:rPr>
              <a:t>TÁMOP-4.1.1.C-12/1/KONV-2012-0013</a:t>
            </a:r>
            <a:r>
              <a:rPr lang="hu-HU" sz="1400" dirty="0">
                <a:solidFill>
                  <a:srgbClr val="244061"/>
                </a:solidFill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hu-HU" sz="14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hu-HU" sz="1200" b="1" dirty="0">
                <a:effectLst/>
                <a:latin typeface="Times New Roman"/>
                <a:ea typeface="Times New Roman"/>
              </a:rPr>
              <a:t>Integrált szervezeti és komplex felsőoktatási szolgáltatások, valamint képzések fejlesztése a versenyképes Debreceni </a:t>
            </a:r>
            <a:r>
              <a:rPr lang="hu-HU" sz="1200" b="1" dirty="0" smtClean="0">
                <a:effectLst/>
                <a:latin typeface="Times New Roman"/>
                <a:ea typeface="Times New Roman"/>
              </a:rPr>
              <a:t>Egyetemért</a:t>
            </a:r>
            <a:endParaRPr lang="hu-HU" sz="12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4" name="Kép 13" descr="MM_logo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143636" y="5958867"/>
            <a:ext cx="2571768" cy="350453"/>
          </a:xfrm>
          <a:prstGeom prst="rect">
            <a:avLst/>
          </a:prstGeom>
        </p:spPr>
      </p:pic>
      <p:pic>
        <p:nvPicPr>
          <p:cNvPr id="15" name="Kép 14" descr="EU_ESZA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6000760" y="6292168"/>
            <a:ext cx="2880360" cy="521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0234-583A-44CA-AC46-A8660722DEE9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AB77A-1EE9-4E93-AC7C-3B31BE4D44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363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CCB8E-47E0-47D3-B96A-0E1C6EB31F26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D317-10DC-4912-B068-7E1E743565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96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693-2859-4E38-B107-4E902E5275AC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9D5C-E5C0-448F-8417-81356B6B1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36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5BA8D-90EC-44FC-AA50-499E3F4AAC65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BFB49-9DE1-493B-8B54-977524EFBC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05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34094-0565-4226-9623-F13241AFB707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6002-C7E6-4F27-8464-CD1851C509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49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6EF8-8065-4FC6-94D1-C254D705077D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E152-A6D7-4AE7-BAB5-F7A8E8680B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042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7D56-6C46-4D08-B1CF-38FB8E2D2A44}" type="datetimeFigureOut">
              <a:rPr lang="hu-HU" smtClean="0"/>
              <a:t>2013.06.24.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DFFDA-1595-4D3C-973F-49EE76069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58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17"/>
          <p:cNvSpPr txBox="1">
            <a:spLocks/>
          </p:cNvSpPr>
          <p:nvPr/>
        </p:nvSpPr>
        <p:spPr>
          <a:xfrm>
            <a:off x="2411760" y="4315496"/>
            <a:ext cx="6519098" cy="105772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lvl="0" algn="ctr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400" b="1" dirty="0" smtClean="0">
                <a:solidFill>
                  <a:srgbClr val="54A838">
                    <a:lumMod val="75000"/>
                  </a:srgbClr>
                </a:solidFill>
                <a:latin typeface="Verdana" pitchFamily="34" charset="0"/>
              </a:rPr>
              <a:t>Gazdaságinformatikai </a:t>
            </a:r>
            <a:r>
              <a:rPr lang="hu-HU" sz="2400" b="1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</a:rPr>
              <a:t>és </a:t>
            </a:r>
            <a:r>
              <a:rPr lang="hu-HU" sz="2400" b="1" dirty="0" smtClean="0">
                <a:solidFill>
                  <a:srgbClr val="54A838">
                    <a:lumMod val="75000"/>
                  </a:srgbClr>
                </a:solidFill>
                <a:latin typeface="Verdana" pitchFamily="34" charset="0"/>
              </a:rPr>
              <a:t>kapcsolódó </a:t>
            </a:r>
            <a:r>
              <a:rPr lang="hu-HU" sz="2400" b="1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</a:rPr>
              <a:t>fejlesztések</a:t>
            </a:r>
            <a:endParaRPr lang="hu-HU" sz="2400" b="1" dirty="0">
              <a:solidFill>
                <a:srgbClr val="54A838">
                  <a:lumMod val="75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545232"/>
            <a:ext cx="5832648" cy="579512"/>
          </a:xfrm>
        </p:spPr>
        <p:txBody>
          <a:bodyPr>
            <a:noAutofit/>
          </a:bodyPr>
          <a:lstStyle/>
          <a:p>
            <a:pPr marR="45720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4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Alapfeltevésünk</a:t>
            </a:r>
            <a:endParaRPr lang="hu-HU" sz="24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104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b="0" dirty="0" smtClean="0"/>
              <a:t>Az </a:t>
            </a:r>
            <a:r>
              <a:rPr lang="hu-HU" b="0" dirty="0"/>
              <a:t>Egyetem versenyképessége </a:t>
            </a:r>
            <a:r>
              <a:rPr lang="hu-HU" b="0" dirty="0" smtClean="0"/>
              <a:t>növelhető a kiszervezett gazdaságinformatikai tevékenységek meghatározó részének visszaszervezésével, szervezetfejlesztéssel és humán tőke akkumulációval.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hu-HU" b="0" dirty="0" smtClean="0"/>
              <a:t>csökkenő SAP üzemeltetési költségek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hu-HU" b="0" dirty="0" smtClean="0"/>
              <a:t>színvonalasabb egyetemi SAP oktatás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hu-HU" b="0" dirty="0" smtClean="0"/>
              <a:t>A hatékonyság-növekedés még fokozható kapcsolódó fejlesztésekkel: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hu-HU" b="0" dirty="0" smtClean="0"/>
              <a:t>IT </a:t>
            </a:r>
            <a:r>
              <a:rPr lang="hu-HU" b="0" dirty="0"/>
              <a:t>alkalmazások továbbfejlesztése, új </a:t>
            </a:r>
            <a:r>
              <a:rPr lang="hu-HU" b="0" dirty="0" smtClean="0"/>
              <a:t>alkalmazások bevezetése</a:t>
            </a:r>
            <a:endParaRPr lang="hu-HU" b="0" dirty="0"/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hu-HU" b="0" dirty="0" smtClean="0"/>
              <a:t>széles </a:t>
            </a:r>
            <a:r>
              <a:rPr lang="hu-HU" b="0" dirty="0"/>
              <a:t>körű humán erőforrás </a:t>
            </a:r>
            <a:r>
              <a:rPr lang="hu-HU" b="0" dirty="0" smtClean="0"/>
              <a:t>kapacitás-fejlesztés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hu-HU" b="0" dirty="0"/>
              <a:t>m</a:t>
            </a:r>
            <a:r>
              <a:rPr lang="hu-HU" b="0" dirty="0" smtClean="0"/>
              <a:t>űködési </a:t>
            </a:r>
            <a:r>
              <a:rPr lang="hu-HU" b="0" dirty="0"/>
              <a:t>folyamatok felülvizsgálata, újraszabályozása</a:t>
            </a:r>
            <a:r>
              <a:rPr lang="hu-H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51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4588" y="332656"/>
            <a:ext cx="4317572" cy="683994"/>
          </a:xfrm>
        </p:spPr>
        <p:txBody>
          <a:bodyPr>
            <a:normAutofit/>
          </a:bodyPr>
          <a:lstStyle/>
          <a:p>
            <a:pPr marR="45720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4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Céljaink</a:t>
            </a:r>
            <a:endParaRPr lang="hu-HU" sz="24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2555976" y="3315459"/>
            <a:ext cx="1800000" cy="1800000"/>
            <a:chOff x="1983104" y="1367345"/>
            <a:chExt cx="804217" cy="924388"/>
          </a:xfrm>
        </p:grpSpPr>
        <p:sp>
          <p:nvSpPr>
            <p:cNvPr id="6" name="Hatszög 5"/>
            <p:cNvSpPr/>
            <p:nvPr/>
          </p:nvSpPr>
          <p:spPr>
            <a:xfrm rot="5400000">
              <a:off x="1923019" y="1427430"/>
              <a:ext cx="924388" cy="80421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atszög 4"/>
            <p:cNvSpPr/>
            <p:nvPr/>
          </p:nvSpPr>
          <p:spPr>
            <a:xfrm>
              <a:off x="2015276" y="1565938"/>
              <a:ext cx="772045" cy="636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hu-HU" sz="1600" b="1" dirty="0" smtClean="0"/>
                <a:t>Nemzetközi képzési tartalmak létrehozása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kern="1200" dirty="0"/>
            </a:p>
          </p:txBody>
        </p:sp>
      </p:grpSp>
      <p:grpSp>
        <p:nvGrpSpPr>
          <p:cNvPr id="8" name="Csoportba foglalás 7"/>
          <p:cNvGrpSpPr>
            <a:grpSpLocks/>
          </p:cNvGrpSpPr>
          <p:nvPr/>
        </p:nvGrpSpPr>
        <p:grpSpPr>
          <a:xfrm>
            <a:off x="4644205" y="3284984"/>
            <a:ext cx="1800002" cy="1800000"/>
            <a:chOff x="2047537" y="1569806"/>
            <a:chExt cx="804218" cy="924388"/>
          </a:xfrm>
        </p:grpSpPr>
        <p:sp>
          <p:nvSpPr>
            <p:cNvPr id="9" name="Hatszög 8"/>
            <p:cNvSpPr/>
            <p:nvPr/>
          </p:nvSpPr>
          <p:spPr>
            <a:xfrm rot="5400000">
              <a:off x="1987452" y="1629891"/>
              <a:ext cx="924388" cy="80421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228E5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atszög 4"/>
            <p:cNvSpPr/>
            <p:nvPr/>
          </p:nvSpPr>
          <p:spPr>
            <a:xfrm>
              <a:off x="2047538" y="1754704"/>
              <a:ext cx="804217" cy="636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sz="1600" b="1" kern="1200" dirty="0" smtClean="0"/>
                <a:t>Képzők képzése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kern="1200" dirty="0"/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1450622" y="1700808"/>
            <a:ext cx="1800001" cy="1800000"/>
            <a:chOff x="2042758" y="1569806"/>
            <a:chExt cx="744563" cy="835701"/>
          </a:xfrm>
        </p:grpSpPr>
        <p:sp>
          <p:nvSpPr>
            <p:cNvPr id="12" name="Hatszög 11"/>
            <p:cNvSpPr/>
            <p:nvPr/>
          </p:nvSpPr>
          <p:spPr>
            <a:xfrm rot="5400000">
              <a:off x="1997189" y="1615375"/>
              <a:ext cx="835701" cy="74456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23B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atszög 4"/>
            <p:cNvSpPr/>
            <p:nvPr/>
          </p:nvSpPr>
          <p:spPr>
            <a:xfrm>
              <a:off x="2082899" y="1713856"/>
              <a:ext cx="655287" cy="636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sz="1600" b="1" kern="1200" dirty="0" smtClean="0"/>
                <a:t>Szervezetfejlesztés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600" kern="1200" dirty="0"/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5649212" y="1628800"/>
            <a:ext cx="1800203" cy="1800000"/>
            <a:chOff x="1983104" y="1569806"/>
            <a:chExt cx="804218" cy="924388"/>
          </a:xfrm>
        </p:grpSpPr>
        <p:sp>
          <p:nvSpPr>
            <p:cNvPr id="18" name="Hatszög 17"/>
            <p:cNvSpPr/>
            <p:nvPr/>
          </p:nvSpPr>
          <p:spPr>
            <a:xfrm rot="5400000">
              <a:off x="1923019" y="1629891"/>
              <a:ext cx="924388" cy="80421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atszög 4"/>
            <p:cNvSpPr/>
            <p:nvPr/>
          </p:nvSpPr>
          <p:spPr>
            <a:xfrm>
              <a:off x="1983104" y="1717725"/>
              <a:ext cx="804218" cy="636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hu-HU" sz="1600" b="1" dirty="0" smtClean="0"/>
                <a:t>Hatékony </a:t>
              </a:r>
              <a:r>
                <a:rPr lang="hu-HU" sz="1600" b="1" dirty="0"/>
                <a:t>informatikai </a:t>
              </a:r>
              <a:r>
                <a:rPr lang="hu-HU" sz="1600" b="1" dirty="0" smtClean="0"/>
                <a:t>támogatás</a:t>
              </a:r>
              <a:endParaRPr lang="hu-HU" sz="1600" b="1" kern="1200" dirty="0" smtClean="0"/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kern="1200" dirty="0"/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3506046" y="1628800"/>
            <a:ext cx="1800002" cy="1800000"/>
            <a:chOff x="2009675" y="1569807"/>
            <a:chExt cx="804218" cy="924388"/>
          </a:xfrm>
        </p:grpSpPr>
        <p:sp>
          <p:nvSpPr>
            <p:cNvPr id="21" name="Hatszög 20"/>
            <p:cNvSpPr/>
            <p:nvPr/>
          </p:nvSpPr>
          <p:spPr>
            <a:xfrm rot="5400000">
              <a:off x="1949590" y="1629892"/>
              <a:ext cx="924388" cy="80421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9740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atszög 4"/>
            <p:cNvSpPr/>
            <p:nvPr/>
          </p:nvSpPr>
          <p:spPr>
            <a:xfrm>
              <a:off x="2009675" y="1747071"/>
              <a:ext cx="804218" cy="636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hu-HU" sz="1600" b="1" dirty="0"/>
                <a:t>Irányítás összehangolása, korszerűsítése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3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92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3048" y="224726"/>
            <a:ext cx="5791200" cy="828010"/>
          </a:xfrm>
        </p:spPr>
        <p:txBody>
          <a:bodyPr>
            <a:normAutofit/>
          </a:bodyPr>
          <a:lstStyle/>
          <a:p>
            <a:pPr marR="45720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4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Szervezetfejlesztés</a:t>
            </a:r>
            <a:endParaRPr lang="hu-HU" sz="24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8617127"/>
              </p:ext>
            </p:extLst>
          </p:nvPr>
        </p:nvGraphicFramePr>
        <p:xfrm>
          <a:off x="899592" y="1628800"/>
          <a:ext cx="698477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5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56774"/>
            <a:ext cx="6768752" cy="828010"/>
          </a:xfrm>
        </p:spPr>
        <p:txBody>
          <a:bodyPr>
            <a:noAutofit/>
          </a:bodyPr>
          <a:lstStyle/>
          <a:p>
            <a:pPr marR="45720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2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Irányítás összehangolása, korszerűsítése hatékony informatikai támogatással</a:t>
            </a:r>
            <a:endParaRPr lang="hu-HU" sz="22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772816"/>
            <a:ext cx="7620000" cy="4373563"/>
          </a:xfrm>
        </p:spPr>
        <p:txBody>
          <a:bodyPr>
            <a:normAutofit/>
          </a:bodyPr>
          <a:lstStyle/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18635167"/>
              </p:ext>
            </p:extLst>
          </p:nvPr>
        </p:nvGraphicFramePr>
        <p:xfrm>
          <a:off x="179512" y="1757040"/>
          <a:ext cx="8208912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2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1080" y="152718"/>
            <a:ext cx="5791200" cy="828010"/>
          </a:xfrm>
        </p:spPr>
        <p:txBody>
          <a:bodyPr>
            <a:normAutofit/>
          </a:bodyPr>
          <a:lstStyle/>
          <a:p>
            <a:pPr marR="45720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4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Képzők képzése</a:t>
            </a:r>
            <a:endParaRPr lang="hu-HU" sz="24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6900251"/>
              </p:ext>
            </p:extLst>
          </p:nvPr>
        </p:nvGraphicFramePr>
        <p:xfrm>
          <a:off x="323528" y="1052736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0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41040" y="152718"/>
            <a:ext cx="5791200" cy="1371600"/>
          </a:xfrm>
        </p:spPr>
        <p:txBody>
          <a:bodyPr>
            <a:normAutofit/>
          </a:bodyPr>
          <a:lstStyle/>
          <a:p>
            <a:r>
              <a:rPr lang="hu-HU" sz="22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Nemzetközi képzési tartalmak létrehozása</a:t>
            </a:r>
            <a:endParaRPr lang="hu-HU" sz="22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9599236"/>
              </p:ext>
            </p:extLst>
          </p:nvPr>
        </p:nvGraphicFramePr>
        <p:xfrm>
          <a:off x="1331640" y="1484784"/>
          <a:ext cx="66967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6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24726"/>
            <a:ext cx="6347048" cy="828010"/>
          </a:xfrm>
        </p:spPr>
        <p:txBody>
          <a:bodyPr>
            <a:normAutofit/>
          </a:bodyPr>
          <a:lstStyle/>
          <a:p>
            <a:pPr marR="45720">
              <a:spcBef>
                <a:spcPct val="20000"/>
              </a:spcBef>
              <a:buClr>
                <a:srgbClr val="54A838"/>
              </a:buClr>
              <a:buSzPct val="95000"/>
              <a:defRPr/>
            </a:pPr>
            <a:r>
              <a:rPr lang="hu-HU" sz="22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Akikre számítunk a megvalósításban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3122220"/>
              </p:ext>
            </p:extLst>
          </p:nvPr>
        </p:nvGraphicFramePr>
        <p:xfrm>
          <a:off x="0" y="949176"/>
          <a:ext cx="7056784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3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2800" b="1" cap="none" dirty="0">
                <a:solidFill>
                  <a:srgbClr val="54A838">
                    <a:lumMod val="75000"/>
                  </a:srgbClr>
                </a:solidFill>
                <a:latin typeface="Verdana" pitchFamily="34" charset="0"/>
                <a:ea typeface="+mn-ea"/>
                <a:cs typeface="+mn-cs"/>
              </a:rPr>
              <a:t>Köszönöm a figyelmet!</a:t>
            </a:r>
            <a:endParaRPr lang="hu-HU" sz="2800" b="1" cap="none" dirty="0">
              <a:solidFill>
                <a:srgbClr val="54A838">
                  <a:lumMod val="7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1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zencia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zenc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1756</TotalTime>
  <Words>158</Words>
  <Application>Microsoft Office PowerPoint</Application>
  <PresentationFormat>Diavetítés a képernyőre (4:3 oldalarány)</PresentationFormat>
  <Paragraphs>44</Paragraphs>
  <Slides>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8</vt:i4>
      </vt:variant>
      <vt:variant>
        <vt:lpstr>Diacímek</vt:lpstr>
      </vt:variant>
      <vt:variant>
        <vt:i4>9</vt:i4>
      </vt:variant>
    </vt:vector>
  </HeadingPairs>
  <TitlesOfParts>
    <vt:vector size="17" baseType="lpstr">
      <vt:lpstr>Esszencia</vt:lpstr>
      <vt:lpstr>6_Egyéni tervezés</vt:lpstr>
      <vt:lpstr>5_Egyéni tervezés</vt:lpstr>
      <vt:lpstr>3_Egyéni tervezés</vt:lpstr>
      <vt:lpstr>4_Egyéni tervezés</vt:lpstr>
      <vt:lpstr>Egyéni tervezés</vt:lpstr>
      <vt:lpstr>1_Egyéni tervezés</vt:lpstr>
      <vt:lpstr>2_Egyéni tervezés</vt:lpstr>
      <vt:lpstr>PowerPoint bemutató</vt:lpstr>
      <vt:lpstr>Alapfeltevésünk</vt:lpstr>
      <vt:lpstr>Céljaink</vt:lpstr>
      <vt:lpstr>Szervezetfejlesztés</vt:lpstr>
      <vt:lpstr>Irányítás összehangolása, korszerűsítése hatékony informatikai támogatással</vt:lpstr>
      <vt:lpstr>Képzők képzése</vt:lpstr>
      <vt:lpstr>Nemzetközi képzési tartalmak létrehozása</vt:lpstr>
      <vt:lpstr>Akikre számítunk a megvalósításban</vt:lpstr>
      <vt:lpstr>Köszönöm a figyelmet!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Gazdaságinformatikai és kapcsolódó fejlesztések</dc:title>
  <dc:creator>Kárpáti Tibor</dc:creator>
  <cp:lastModifiedBy>Kárpáti Tibor</cp:lastModifiedBy>
  <cp:revision>64</cp:revision>
  <dcterms:created xsi:type="dcterms:W3CDTF">2013-06-23T07:37:26Z</dcterms:created>
  <dcterms:modified xsi:type="dcterms:W3CDTF">2013-06-24T13:45:12Z</dcterms:modified>
</cp:coreProperties>
</file>